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12192000"/>
  <p:notesSz cx="6858000" cy="9144000"/>
  <p:embeddedFontLst>
    <p:embeddedFont>
      <p:font typeface="Montserrat"/>
      <p:regular r:id="rId35"/>
      <p:bold r:id="rId36"/>
      <p:italic r:id="rId37"/>
      <p:boldItalic r:id="rId38"/>
    </p:embeddedFont>
    <p:embeddedFont>
      <p:font typeface="Helvetica Neue"/>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3" roundtripDataSignature="AMtx7mh1DTAqS6RJ06Hc6z7pY7FUHOML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HelveticaNeue-bold.fntdata"/><Relationship Id="rId20" Type="http://schemas.openxmlformats.org/officeDocument/2006/relationships/slide" Target="slides/slide16.xml"/><Relationship Id="rId42" Type="http://schemas.openxmlformats.org/officeDocument/2006/relationships/font" Target="fonts/HelveticaNeue-boldItalic.fntdata"/><Relationship Id="rId41" Type="http://schemas.openxmlformats.org/officeDocument/2006/relationships/font" Target="fonts/HelveticaNeue-italic.fntdata"/><Relationship Id="rId22" Type="http://schemas.openxmlformats.org/officeDocument/2006/relationships/slide" Target="slides/slide18.xml"/><Relationship Id="rId21" Type="http://schemas.openxmlformats.org/officeDocument/2006/relationships/slide" Target="slides/slide17.xml"/><Relationship Id="rId43"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Montserrat-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Montserrat-italic.fntdata"/><Relationship Id="rId14" Type="http://schemas.openxmlformats.org/officeDocument/2006/relationships/slide" Target="slides/slide10.xml"/><Relationship Id="rId36" Type="http://schemas.openxmlformats.org/officeDocument/2006/relationships/font" Target="fonts/Montserrat-bold.fntdata"/><Relationship Id="rId17" Type="http://schemas.openxmlformats.org/officeDocument/2006/relationships/slide" Target="slides/slide13.xml"/><Relationship Id="rId39" Type="http://schemas.openxmlformats.org/officeDocument/2006/relationships/font" Target="fonts/HelveticaNeue-regular.fntdata"/><Relationship Id="rId16" Type="http://schemas.openxmlformats.org/officeDocument/2006/relationships/slide" Target="slides/slide12.xml"/><Relationship Id="rId38" Type="http://schemas.openxmlformats.org/officeDocument/2006/relationships/font" Target="fonts/Montserrat-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Image: https://dwellingintheword.wordpress.com/2013/06/26/1083-jeremiah-18/</a:t>
            </a:r>
            <a:endParaRPr/>
          </a:p>
          <a:p>
            <a:pPr indent="0" lvl="0" marL="0" rtl="0" algn="l">
              <a:spcBef>
                <a:spcPts val="0"/>
              </a:spcBef>
              <a:spcAft>
                <a:spcPts val="0"/>
              </a:spcAft>
              <a:buClr>
                <a:schemeClr val="dk1"/>
              </a:buClr>
              <a:buSzPts val="1200"/>
              <a:buFont typeface="Calibri"/>
              <a:buNone/>
            </a:pPr>
            <a:r>
              <a:t/>
            </a:r>
            <a:endParaRPr/>
          </a:p>
        </p:txBody>
      </p:sp>
      <p:sp>
        <p:nvSpPr>
          <p:cNvPr id="144" name="Google Shape;144;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52" name="Google Shape;152;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Chant de l’Alléluia au choix.</a:t>
            </a:r>
            <a:endParaRPr/>
          </a:p>
        </p:txBody>
      </p:sp>
      <p:sp>
        <p:nvSpPr>
          <p:cNvPr id="159" name="Google Shape;159;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Image: http://diaconos.unblog.fr/2014/11/29/a-d-a-l-pour-le-premier-dimanche-de-lavent-annee-b/</a:t>
            </a:r>
            <a:endParaRPr/>
          </a:p>
          <a:p>
            <a:pPr indent="0" lvl="0" marL="0" rtl="0" algn="l">
              <a:spcBef>
                <a:spcPts val="0"/>
              </a:spcBef>
              <a:spcAft>
                <a:spcPts val="0"/>
              </a:spcAft>
              <a:buClr>
                <a:schemeClr val="dk1"/>
              </a:buClr>
              <a:buSzPts val="1200"/>
              <a:buFont typeface="Calibri"/>
              <a:buNone/>
            </a:pPr>
            <a:r>
              <a:t/>
            </a:r>
            <a:endParaRPr/>
          </a:p>
        </p:txBody>
      </p:sp>
      <p:sp>
        <p:nvSpPr>
          <p:cNvPr id="166" name="Google Shape;166;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http://www.servicioskoinonia.org/cerezo/dibujosB/01advientoB1.jpg</a:t>
            </a:r>
            <a:endParaRPr/>
          </a:p>
          <a:p>
            <a:pPr indent="0" lvl="0" marL="0" rtl="0" algn="l">
              <a:spcBef>
                <a:spcPts val="0"/>
              </a:spcBef>
              <a:spcAft>
                <a:spcPts val="0"/>
              </a:spcAft>
              <a:buClr>
                <a:schemeClr val="dk1"/>
              </a:buClr>
              <a:buSzPts val="1200"/>
              <a:buFont typeface="Calibri"/>
              <a:buNone/>
            </a:pPr>
            <a:r>
              <a:t/>
            </a:r>
            <a:endParaRPr/>
          </a:p>
        </p:txBody>
      </p:sp>
      <p:sp>
        <p:nvSpPr>
          <p:cNvPr id="174" name="Google Shape;174;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80" name="Google Shape;180;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89" name="Google Shape;189;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98" name="Google Shape;198;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07" name="Google Shape;207;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15" name="Google Shape;215;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b77a6ed63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3" name="Google Shape;93;gb77a6ed63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gb77a6ed63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24" name="Google Shape;224;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On insère ici les paroles du chant d’offertoire, sur plusieurs diapos si nécessaire (même police et même taille)</a:t>
            </a:r>
            <a:endParaRPr/>
          </a:p>
        </p:txBody>
      </p:sp>
      <p:sp>
        <p:nvSpPr>
          <p:cNvPr id="233" name="Google Shape;233;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40" name="Google Shape;240;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48" name="Google Shape;248;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56" name="Google Shape;256;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65" name="Google Shape;265;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73" name="Google Shape;273;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81" name="Google Shape;281;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On insère ici les paroles du chant de communion, sur plusieurs diapos si nécessaire (même police et même taille)</a:t>
            </a:r>
            <a:endParaRPr/>
          </a:p>
        </p:txBody>
      </p:sp>
      <p:sp>
        <p:nvSpPr>
          <p:cNvPr id="290" name="Google Shape;290;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b77a6ed631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b77a6ed631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gb77a6ed631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b77a6ed631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b77a6ed631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gb77a6ed631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On insère ici les paroles du chant d’envoi, sur plusieurs diapos si nécessaire (même police et même taille)</a:t>
            </a:r>
            <a:endParaRPr/>
          </a:p>
        </p:txBody>
      </p:sp>
      <p:sp>
        <p:nvSpPr>
          <p:cNvPr id="305" name="Google Shape;305;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b77a6ed631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b77a6ed631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gb77a6ed631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b77a6ed631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b77a6ed631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gb77a6ed631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b77a6ed631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b77a6ed631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b77a6ed631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b77a6ed631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b77a6ed631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b77a6ed631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31" name="Google Shape;13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b77a6ed631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b77a6ed631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Chant du gloire à Dieu au choix.</a:t>
            </a:r>
            <a:endParaRPr/>
          </a:p>
        </p:txBody>
      </p:sp>
      <p:sp>
        <p:nvSpPr>
          <p:cNvPr id="138" name="Google Shape;138;gb77a6ed631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5" name="Shape 15"/>
        <p:cNvGrpSpPr/>
        <p:nvPr/>
      </p:nvGrpSpPr>
      <p:grpSpPr>
        <a:xfrm>
          <a:off x="0" y="0"/>
          <a:ext cx="0" cy="0"/>
          <a:chOff x="0" y="0"/>
          <a:chExt cx="0" cy="0"/>
        </a:xfrm>
      </p:grpSpPr>
      <p:sp>
        <p:nvSpPr>
          <p:cNvPr id="16" name="Google Shape;1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2" name="Shape 72"/>
        <p:cNvGrpSpPr/>
        <p:nvPr/>
      </p:nvGrpSpPr>
      <p:grpSpPr>
        <a:xfrm>
          <a:off x="0" y="0"/>
          <a:ext cx="0" cy="0"/>
          <a:chOff x="0" y="0"/>
          <a:chExt cx="0" cy="0"/>
        </a:xfrm>
      </p:grpSpPr>
      <p:sp>
        <p:nvSpPr>
          <p:cNvPr id="73" name="Google Shape;7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8" name="Shape 78"/>
        <p:cNvGrpSpPr/>
        <p:nvPr/>
      </p:nvGrpSpPr>
      <p:grpSpPr>
        <a:xfrm>
          <a:off x="0" y="0"/>
          <a:ext cx="0" cy="0"/>
          <a:chOff x="0" y="0"/>
          <a:chExt cx="0" cy="0"/>
        </a:xfrm>
      </p:grpSpPr>
      <p:sp>
        <p:nvSpPr>
          <p:cNvPr id="79" name="Google Shape;79;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20" name="Shape 20"/>
        <p:cNvGrpSpPr/>
        <p:nvPr/>
      </p:nvGrpSpPr>
      <p:grpSpPr>
        <a:xfrm>
          <a:off x="0" y="0"/>
          <a:ext cx="0" cy="0"/>
          <a:chOff x="0" y="0"/>
          <a:chExt cx="0" cy="0"/>
        </a:xfrm>
      </p:grpSpPr>
      <p:sp>
        <p:nvSpPr>
          <p:cNvPr id="21" name="Google Shape;21;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6" name="Shape 26"/>
        <p:cNvGrpSpPr/>
        <p:nvPr/>
      </p:nvGrpSpPr>
      <p:grpSpPr>
        <a:xfrm>
          <a:off x="0" y="0"/>
          <a:ext cx="0" cy="0"/>
          <a:chOff x="0" y="0"/>
          <a:chExt cx="0" cy="0"/>
        </a:xfrm>
      </p:grpSpPr>
      <p:sp>
        <p:nvSpPr>
          <p:cNvPr id="27" name="Google Shape;2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32" name="Shape 32"/>
        <p:cNvGrpSpPr/>
        <p:nvPr/>
      </p:nvGrpSpPr>
      <p:grpSpPr>
        <a:xfrm>
          <a:off x="0" y="0"/>
          <a:ext cx="0" cy="0"/>
          <a:chOff x="0" y="0"/>
          <a:chExt cx="0" cy="0"/>
        </a:xfrm>
      </p:grpSpPr>
      <p:sp>
        <p:nvSpPr>
          <p:cNvPr id="33" name="Google Shape;33;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8" name="Shape 38"/>
        <p:cNvGrpSpPr/>
        <p:nvPr/>
      </p:nvGrpSpPr>
      <p:grpSpPr>
        <a:xfrm>
          <a:off x="0" y="0"/>
          <a:ext cx="0" cy="0"/>
          <a:chOff x="0" y="0"/>
          <a:chExt cx="0" cy="0"/>
        </a:xfrm>
      </p:grpSpPr>
      <p:sp>
        <p:nvSpPr>
          <p:cNvPr id="39" name="Google Shape;3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5" name="Shape 45"/>
        <p:cNvGrpSpPr/>
        <p:nvPr/>
      </p:nvGrpSpPr>
      <p:grpSpPr>
        <a:xfrm>
          <a:off x="0" y="0"/>
          <a:ext cx="0" cy="0"/>
          <a:chOff x="0" y="0"/>
          <a:chExt cx="0" cy="0"/>
        </a:xfrm>
      </p:grpSpPr>
      <p:sp>
        <p:nvSpPr>
          <p:cNvPr id="46" name="Google Shape;46;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4" name="Shape 54"/>
        <p:cNvGrpSpPr/>
        <p:nvPr/>
      </p:nvGrpSpPr>
      <p:grpSpPr>
        <a:xfrm>
          <a:off x="0" y="0"/>
          <a:ext cx="0" cy="0"/>
          <a:chOff x="0" y="0"/>
          <a:chExt cx="0" cy="0"/>
        </a:xfrm>
      </p:grpSpPr>
      <p:sp>
        <p:nvSpPr>
          <p:cNvPr id="55" name="Google Shape;5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8" name="Shape 58"/>
        <p:cNvGrpSpPr/>
        <p:nvPr/>
      </p:nvGrpSpPr>
      <p:grpSpPr>
        <a:xfrm>
          <a:off x="0" y="0"/>
          <a:ext cx="0" cy="0"/>
          <a:chOff x="0" y="0"/>
          <a:chExt cx="0" cy="0"/>
        </a:xfrm>
      </p:grpSpPr>
      <p:sp>
        <p:nvSpPr>
          <p:cNvPr id="59" name="Google Shape;59;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5" name="Shape 65"/>
        <p:cNvGrpSpPr/>
        <p:nvPr/>
      </p:nvGrpSpPr>
      <p:grpSpPr>
        <a:xfrm>
          <a:off x="0" y="0"/>
          <a:ext cx="0" cy="0"/>
          <a:chOff x="0" y="0"/>
          <a:chExt cx="0" cy="0"/>
        </a:xfrm>
      </p:grpSpPr>
      <p:sp>
        <p:nvSpPr>
          <p:cNvPr id="66" name="Google Shape;66;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www.youtube.com/watch?v=zaYiqdWrKW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
          <p:cNvSpPr txBox="1"/>
          <p:nvPr>
            <p:ph type="title"/>
          </p:nvPr>
        </p:nvSpPr>
        <p:spPr>
          <a:xfrm>
            <a:off x="247666" y="1172221"/>
            <a:ext cx="5098058"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Helvetica Neue"/>
              <a:buNone/>
            </a:pPr>
            <a:r>
              <a:rPr lang="en-US" sz="5400">
                <a:latin typeface="Helvetica Neue"/>
                <a:ea typeface="Helvetica Neue"/>
                <a:cs typeface="Helvetica Neue"/>
                <a:sym typeface="Helvetica Neue"/>
              </a:rPr>
              <a:t>Célébration eucharistique</a:t>
            </a:r>
            <a:br>
              <a:rPr lang="en-US" sz="5400">
                <a:latin typeface="Helvetica Neue"/>
                <a:ea typeface="Helvetica Neue"/>
                <a:cs typeface="Helvetica Neue"/>
                <a:sym typeface="Helvetica Neue"/>
              </a:rPr>
            </a:br>
            <a:r>
              <a:rPr lang="en-US" sz="5400">
                <a:latin typeface="Helvetica Neue"/>
                <a:ea typeface="Helvetica Neue"/>
                <a:cs typeface="Helvetica Neue"/>
                <a:sym typeface="Helvetica Neue"/>
              </a:rPr>
              <a:t>après Pâques</a:t>
            </a:r>
            <a:endParaRPr sz="5400">
              <a:latin typeface="Helvetica Neue"/>
              <a:ea typeface="Helvetica Neue"/>
              <a:cs typeface="Helvetica Neue"/>
              <a:sym typeface="Helvetica Neue"/>
            </a:endParaRPr>
          </a:p>
        </p:txBody>
      </p:sp>
      <p:sp>
        <p:nvSpPr>
          <p:cNvPr id="89" name="Google Shape;89;p1"/>
          <p:cNvSpPr/>
          <p:nvPr/>
        </p:nvSpPr>
        <p:spPr>
          <a:xfrm>
            <a:off x="3891053" y="2641872"/>
            <a:ext cx="5576666" cy="3385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1600" u="none" cap="none" strike="noStrike">
              <a:solidFill>
                <a:srgbClr val="7F7F7F"/>
              </a:solidFill>
              <a:latin typeface="Helvetica Neue"/>
              <a:ea typeface="Helvetica Neue"/>
              <a:cs typeface="Helvetica Neue"/>
              <a:sym typeface="Helvetica Neue"/>
            </a:endParaRPr>
          </a:p>
        </p:txBody>
      </p:sp>
      <p:pic>
        <p:nvPicPr>
          <p:cNvPr id="90" name="Google Shape;90;p1"/>
          <p:cNvPicPr preferRelativeResize="0"/>
          <p:nvPr/>
        </p:nvPicPr>
        <p:blipFill rotWithShape="1">
          <a:blip r:embed="rId4">
            <a:alphaModFix/>
          </a:blip>
          <a:srcRect b="0" l="0" r="0" t="0"/>
          <a:stretch/>
        </p:blipFill>
        <p:spPr>
          <a:xfrm>
            <a:off x="753732" y="4346918"/>
            <a:ext cx="2501285" cy="19221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sp>
        <p:nvSpPr>
          <p:cNvPr id="146" name="Google Shape;146;p3"/>
          <p:cNvSpPr/>
          <p:nvPr/>
        </p:nvSpPr>
        <p:spPr>
          <a:xfrm>
            <a:off x="534575" y="1065275"/>
            <a:ext cx="11507700" cy="1323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Helvetica Neue"/>
                <a:ea typeface="Helvetica Neue"/>
                <a:cs typeface="Helvetica Neue"/>
                <a:sym typeface="Helvetica Neue"/>
              </a:rPr>
              <a:t>Lecture du livre des Actes des Apôtres </a:t>
            </a:r>
            <a:r>
              <a:rPr b="1" lang="en-US" sz="3600">
                <a:solidFill>
                  <a:schemeClr val="lt1"/>
                </a:solidFill>
                <a:latin typeface="Helvetica Neue"/>
                <a:ea typeface="Helvetica Neue"/>
                <a:cs typeface="Helvetica Neue"/>
                <a:sym typeface="Helvetica Neue"/>
              </a:rPr>
              <a:t>2, 36-41</a:t>
            </a:r>
            <a:endParaRPr b="1" sz="3600">
              <a:solidFill>
                <a:schemeClr val="lt1"/>
              </a:solidFill>
              <a:latin typeface="Helvetica Neue"/>
              <a:ea typeface="Helvetica Neue"/>
              <a:cs typeface="Helvetica Neue"/>
              <a:sym typeface="Helvetica Neue"/>
            </a:endParaRPr>
          </a:p>
          <a:p>
            <a:pPr indent="0" lvl="0" marL="0" marR="0" rtl="0" algn="ctr">
              <a:spcBef>
                <a:spcPts val="0"/>
              </a:spcBef>
              <a:spcAft>
                <a:spcPts val="0"/>
              </a:spcAft>
              <a:buNone/>
            </a:pPr>
            <a:r>
              <a:rPr b="1" lang="en-US" sz="4000">
                <a:solidFill>
                  <a:schemeClr val="lt1"/>
                </a:solidFill>
                <a:latin typeface="Helvetica Neue"/>
                <a:ea typeface="Helvetica Neue"/>
                <a:cs typeface="Helvetica Neue"/>
                <a:sym typeface="Helvetica Neue"/>
              </a:rPr>
              <a:t> </a:t>
            </a:r>
            <a:endParaRPr b="1" sz="4000">
              <a:solidFill>
                <a:schemeClr val="lt1"/>
              </a:solidFill>
              <a:latin typeface="Calibri"/>
              <a:ea typeface="Calibri"/>
              <a:cs typeface="Calibri"/>
              <a:sym typeface="Calibri"/>
            </a:endParaRPr>
          </a:p>
        </p:txBody>
      </p:sp>
      <p:sp>
        <p:nvSpPr>
          <p:cNvPr id="147" name="Google Shape;147;p3"/>
          <p:cNvSpPr/>
          <p:nvPr/>
        </p:nvSpPr>
        <p:spPr>
          <a:xfrm>
            <a:off x="8190275" y="443984"/>
            <a:ext cx="19543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Helvetica Neue"/>
                <a:ea typeface="Helvetica Neue"/>
                <a:cs typeface="Helvetica Neue"/>
                <a:sym typeface="Helvetica Neue"/>
              </a:rPr>
              <a:t>Première Lecture</a:t>
            </a:r>
            <a:endParaRPr sz="1800">
              <a:solidFill>
                <a:schemeClr val="lt1"/>
              </a:solidFill>
              <a:latin typeface="Calibri"/>
              <a:ea typeface="Calibri"/>
              <a:cs typeface="Calibri"/>
              <a:sym typeface="Calibri"/>
            </a:endParaRPr>
          </a:p>
        </p:txBody>
      </p:sp>
      <p:sp>
        <p:nvSpPr>
          <p:cNvPr id="148" name="Google Shape;148;p3"/>
          <p:cNvSpPr/>
          <p:nvPr/>
        </p:nvSpPr>
        <p:spPr>
          <a:xfrm>
            <a:off x="7024598" y="4190169"/>
            <a:ext cx="4665654" cy="1107955"/>
          </a:xfrm>
          <a:prstGeom prst="rect">
            <a:avLst/>
          </a:prstGeom>
          <a:solidFill>
            <a:schemeClr val="dk1">
              <a:alpha val="44705"/>
            </a:scheme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Helvetica Neue"/>
                <a:ea typeface="Helvetica Neue"/>
                <a:cs typeface="Helvetica Neue"/>
                <a:sym typeface="Helvetica Neue"/>
              </a:rPr>
              <a:t>Parole de Seigneur.</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200">
              <a:solidFill>
                <a:srgbClr val="3F3151"/>
              </a:solidFill>
              <a:latin typeface="Helvetica Neue"/>
              <a:ea typeface="Helvetica Neue"/>
              <a:cs typeface="Helvetica Neue"/>
              <a:sym typeface="Helvetica Neue"/>
            </a:endParaRPr>
          </a:p>
          <a:p>
            <a:pPr indent="0" lvl="0" marL="0" marR="0" rtl="0" algn="l">
              <a:spcBef>
                <a:spcPts val="0"/>
              </a:spcBef>
              <a:spcAft>
                <a:spcPts val="0"/>
              </a:spcAft>
              <a:buNone/>
            </a:pPr>
            <a:r>
              <a:rPr b="1" lang="en-US" sz="2400">
                <a:solidFill>
                  <a:schemeClr val="accent4"/>
                </a:solidFill>
                <a:latin typeface="Helvetica Neue"/>
                <a:ea typeface="Helvetica Neue"/>
                <a:cs typeface="Helvetica Neue"/>
                <a:sym typeface="Helvetica Neue"/>
              </a:rPr>
              <a:t>Nous rendons gloire à Dieu</a:t>
            </a:r>
            <a:r>
              <a:rPr lang="en-US" sz="2400">
                <a:solidFill>
                  <a:srgbClr val="C00000"/>
                </a:solidFill>
                <a:latin typeface="Helvetica Neue"/>
                <a:ea typeface="Helvetica Neue"/>
                <a:cs typeface="Helvetica Neue"/>
                <a:sym typeface="Helvetica Neue"/>
              </a:rPr>
              <a:t>.</a:t>
            </a:r>
            <a:endParaRPr sz="2400">
              <a:solidFill>
                <a:srgbClr val="C00000"/>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4"/>
          <p:cNvSpPr/>
          <p:nvPr/>
        </p:nvSpPr>
        <p:spPr>
          <a:xfrm>
            <a:off x="1238600" y="1240842"/>
            <a:ext cx="9214200" cy="156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FFFFFF"/>
                </a:solidFill>
                <a:latin typeface="Helvetica Neue"/>
                <a:ea typeface="Helvetica Neue"/>
                <a:cs typeface="Helvetica Neue"/>
                <a:sym typeface="Helvetica Neue"/>
              </a:rPr>
              <a:t>R. Toute la terre, Seigneur,</a:t>
            </a:r>
            <a:endParaRPr b="1" sz="4800">
              <a:solidFill>
                <a:srgbClr val="FFFFFF"/>
              </a:solidFill>
              <a:latin typeface="Helvetica Neue"/>
              <a:ea typeface="Helvetica Neue"/>
              <a:cs typeface="Helvetica Neue"/>
              <a:sym typeface="Helvetica Neue"/>
            </a:endParaRPr>
          </a:p>
          <a:p>
            <a:pPr indent="0" lvl="0" marL="0" marR="0" rtl="0" algn="l">
              <a:spcBef>
                <a:spcPts val="0"/>
              </a:spcBef>
              <a:spcAft>
                <a:spcPts val="0"/>
              </a:spcAft>
              <a:buNone/>
            </a:pPr>
            <a:r>
              <a:rPr b="1" lang="en-US" sz="4800">
                <a:solidFill>
                  <a:srgbClr val="FFFFFF"/>
                </a:solidFill>
                <a:latin typeface="Helvetica Neue"/>
                <a:ea typeface="Helvetica Neue"/>
                <a:cs typeface="Helvetica Neue"/>
                <a:sym typeface="Helvetica Neue"/>
              </a:rPr>
              <a:t>est remplie de ton amour!</a:t>
            </a:r>
            <a:endParaRPr b="1" sz="4800">
              <a:solidFill>
                <a:srgbClr val="FFFFFF"/>
              </a:solidFill>
              <a:latin typeface="Helvetica Neue"/>
              <a:ea typeface="Helvetica Neue"/>
              <a:cs typeface="Helvetica Neue"/>
              <a:sym typeface="Helvetica Neue"/>
            </a:endParaRPr>
          </a:p>
        </p:txBody>
      </p:sp>
      <p:sp>
        <p:nvSpPr>
          <p:cNvPr id="155" name="Google Shape;155;p4"/>
          <p:cNvSpPr/>
          <p:nvPr/>
        </p:nvSpPr>
        <p:spPr>
          <a:xfrm>
            <a:off x="8793003" y="439561"/>
            <a:ext cx="14798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Helvetica Neue"/>
                <a:ea typeface="Helvetica Neue"/>
                <a:cs typeface="Helvetica Neue"/>
                <a:sym typeface="Helvetica Neue"/>
              </a:rPr>
              <a:t>Psaume 121</a:t>
            </a: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5"/>
          <p:cNvSpPr/>
          <p:nvPr/>
        </p:nvSpPr>
        <p:spPr>
          <a:xfrm>
            <a:off x="874400" y="1054425"/>
            <a:ext cx="8838600" cy="2957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300">
                <a:solidFill>
                  <a:schemeClr val="lt1"/>
                </a:solidFill>
                <a:latin typeface="Helvetica Neue"/>
                <a:ea typeface="Helvetica Neue"/>
                <a:cs typeface="Helvetica Neue"/>
                <a:sym typeface="Helvetica Neue"/>
              </a:rPr>
              <a:t>Alléluia Alléluia</a:t>
            </a:r>
            <a:endParaRPr sz="33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lang="en-US" sz="3300">
                <a:solidFill>
                  <a:schemeClr val="lt1"/>
                </a:solidFill>
                <a:latin typeface="Helvetica Neue"/>
                <a:ea typeface="Helvetica Neue"/>
                <a:cs typeface="Helvetica Neue"/>
                <a:sym typeface="Helvetica Neue"/>
              </a:rPr>
              <a:t>Voici le jour que fit le Seigneur, qu’il soit pour nous jour de fête et de joie.</a:t>
            </a:r>
            <a:endParaRPr sz="33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lang="en-US" sz="3300">
                <a:solidFill>
                  <a:schemeClr val="lt1"/>
                </a:solidFill>
                <a:latin typeface="Helvetica Neue"/>
                <a:ea typeface="Helvetica Neue"/>
                <a:cs typeface="Helvetica Neue"/>
                <a:sym typeface="Helvetica Neue"/>
              </a:rPr>
              <a:t>Alléluia</a:t>
            </a:r>
            <a:endParaRPr sz="3300">
              <a:solidFill>
                <a:schemeClr val="lt1"/>
              </a:solidFill>
              <a:latin typeface="Helvetica Neue"/>
              <a:ea typeface="Helvetica Neue"/>
              <a:cs typeface="Helvetica Neue"/>
              <a:sym typeface="Helvetica Neue"/>
            </a:endParaRPr>
          </a:p>
        </p:txBody>
      </p:sp>
      <p:sp>
        <p:nvSpPr>
          <p:cNvPr id="162" name="Google Shape;162;p5"/>
          <p:cNvSpPr/>
          <p:nvPr/>
        </p:nvSpPr>
        <p:spPr>
          <a:xfrm>
            <a:off x="8487550" y="439550"/>
            <a:ext cx="1746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Helvetica Neue"/>
                <a:ea typeface="Helvetica Neue"/>
                <a:cs typeface="Helvetica Neue"/>
                <a:sym typeface="Helvetica Neue"/>
              </a:rPr>
              <a:t>Acclamation</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6"/>
          <p:cNvSpPr/>
          <p:nvPr/>
        </p:nvSpPr>
        <p:spPr>
          <a:xfrm>
            <a:off x="3340023" y="927463"/>
            <a:ext cx="6804633"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300">
                <a:solidFill>
                  <a:schemeClr val="dk1"/>
                </a:solidFill>
                <a:latin typeface="Helvetica Neue"/>
                <a:ea typeface="Helvetica Neue"/>
                <a:cs typeface="Helvetica Neue"/>
                <a:sym typeface="Helvetica Neue"/>
              </a:rPr>
              <a:t> </a:t>
            </a:r>
            <a:endParaRPr sz="1800">
              <a:solidFill>
                <a:schemeClr val="dk1"/>
              </a:solidFill>
              <a:latin typeface="Calibri"/>
              <a:ea typeface="Calibri"/>
              <a:cs typeface="Calibri"/>
              <a:sym typeface="Calibri"/>
            </a:endParaRPr>
          </a:p>
        </p:txBody>
      </p:sp>
      <p:sp>
        <p:nvSpPr>
          <p:cNvPr id="169" name="Google Shape;169;p6"/>
          <p:cNvSpPr/>
          <p:nvPr/>
        </p:nvSpPr>
        <p:spPr>
          <a:xfrm>
            <a:off x="9076113" y="415409"/>
            <a:ext cx="106952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Helvetica Neue"/>
                <a:ea typeface="Helvetica Neue"/>
                <a:cs typeface="Helvetica Neue"/>
                <a:sym typeface="Helvetica Neue"/>
              </a:rPr>
              <a:t>Évangile</a:t>
            </a:r>
            <a:endParaRPr sz="1800">
              <a:solidFill>
                <a:schemeClr val="dk1"/>
              </a:solidFill>
              <a:latin typeface="Calibri"/>
              <a:ea typeface="Calibri"/>
              <a:cs typeface="Calibri"/>
              <a:sym typeface="Calibri"/>
            </a:endParaRPr>
          </a:p>
        </p:txBody>
      </p:sp>
      <p:sp>
        <p:nvSpPr>
          <p:cNvPr id="170" name="Google Shape;170;p6"/>
          <p:cNvSpPr/>
          <p:nvPr/>
        </p:nvSpPr>
        <p:spPr>
          <a:xfrm>
            <a:off x="1176237" y="412359"/>
            <a:ext cx="8136575" cy="52013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lt1"/>
                </a:solidFill>
                <a:latin typeface="Helvetica Neue"/>
                <a:ea typeface="Helvetica Neue"/>
                <a:cs typeface="Helvetica Neue"/>
                <a:sym typeface="Helvetica Neue"/>
              </a:rPr>
              <a:t>Le Seigneur soit avec vous. </a:t>
            </a:r>
            <a:endParaRPr sz="3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lang="en-US" sz="3000">
                <a:solidFill>
                  <a:schemeClr val="accent4"/>
                </a:solidFill>
                <a:latin typeface="Helvetica Neue"/>
                <a:ea typeface="Helvetica Neue"/>
                <a:cs typeface="Helvetica Neue"/>
                <a:sym typeface="Helvetica Neue"/>
              </a:rPr>
              <a:t>Et avec votre esprit.</a:t>
            </a:r>
            <a:endParaRPr sz="3000">
              <a:solidFill>
                <a:schemeClr val="accent4"/>
              </a:solidFill>
              <a:latin typeface="Helvetica Neue"/>
              <a:ea typeface="Helvetica Neue"/>
              <a:cs typeface="Helvetica Neue"/>
              <a:sym typeface="Helvetica Neue"/>
            </a:endParaRPr>
          </a:p>
          <a:p>
            <a:pPr indent="0" lvl="0" marL="0" marR="0" rtl="0" algn="l">
              <a:spcBef>
                <a:spcPts val="0"/>
              </a:spcBef>
              <a:spcAft>
                <a:spcPts val="0"/>
              </a:spcAft>
              <a:buNone/>
            </a:pPr>
            <a:r>
              <a:t/>
            </a:r>
            <a:endParaRPr b="1" sz="3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lang="en-US" sz="3000">
                <a:solidFill>
                  <a:schemeClr val="lt1"/>
                </a:solidFill>
                <a:latin typeface="Helvetica Neue"/>
                <a:ea typeface="Helvetica Neue"/>
                <a:cs typeface="Helvetica Neue"/>
                <a:sym typeface="Helvetica Neue"/>
              </a:rPr>
              <a:t>Évangile de Jésus Christ selon Saint Jean</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3000">
                <a:solidFill>
                  <a:schemeClr val="accent4"/>
                </a:solidFill>
                <a:latin typeface="Helvetica Neue"/>
                <a:ea typeface="Helvetica Neue"/>
                <a:cs typeface="Helvetica Neue"/>
                <a:sym typeface="Helvetica Neue"/>
              </a:rPr>
              <a:t>Gloire</a:t>
            </a:r>
            <a:r>
              <a:rPr lang="en-US" sz="3000">
                <a:solidFill>
                  <a:schemeClr val="accent4"/>
                </a:solidFill>
                <a:latin typeface="Helvetica Neue"/>
                <a:ea typeface="Helvetica Neue"/>
                <a:cs typeface="Helvetica Neue"/>
                <a:sym typeface="Helvetica Neue"/>
              </a:rPr>
              <a:t> à toi, Seigneur!</a:t>
            </a:r>
            <a:endParaRPr sz="3000">
              <a:solidFill>
                <a:schemeClr val="accent4"/>
              </a:solidFill>
              <a:latin typeface="Helvetica Neue"/>
              <a:ea typeface="Helvetica Neue"/>
              <a:cs typeface="Helvetica Neue"/>
              <a:sym typeface="Helvetica Neue"/>
            </a:endParaRPr>
          </a:p>
          <a:p>
            <a:pPr indent="0" lvl="0" marL="0" marR="0" rtl="0" algn="l">
              <a:spcBef>
                <a:spcPts val="0"/>
              </a:spcBef>
              <a:spcAft>
                <a:spcPts val="0"/>
              </a:spcAft>
              <a:buNone/>
            </a:pPr>
            <a:r>
              <a:t/>
            </a:r>
            <a:endParaRPr sz="3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lang="en-US" sz="3000">
                <a:solidFill>
                  <a:schemeClr val="lt1"/>
                </a:solidFill>
                <a:latin typeface="Helvetica Neue"/>
                <a:ea typeface="Helvetica Neue"/>
                <a:cs typeface="Helvetica Neue"/>
                <a:sym typeface="Helvetica Neue"/>
              </a:rPr>
              <a:t>...</a:t>
            </a:r>
            <a:endParaRPr sz="3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lang="en-US" sz="3200">
                <a:solidFill>
                  <a:schemeClr val="lt1"/>
                </a:solidFill>
                <a:latin typeface="Helvetica Neue"/>
                <a:ea typeface="Helvetica Neue"/>
                <a:cs typeface="Helvetica Neue"/>
                <a:sym typeface="Helvetica Neue"/>
              </a:rPr>
              <a:t>Acclamons la Parole de Dieu.</a:t>
            </a:r>
            <a:endParaRPr sz="3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lang="en-US" sz="3000">
                <a:solidFill>
                  <a:schemeClr val="accent4"/>
                </a:solidFill>
                <a:latin typeface="Helvetica Neue"/>
                <a:ea typeface="Helvetica Neue"/>
                <a:cs typeface="Helvetica Neue"/>
                <a:sym typeface="Helvetica Neue"/>
              </a:rPr>
              <a:t>Louange à toi, Seigneur Jésus. </a:t>
            </a:r>
            <a:endParaRPr b="1" sz="3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t/>
            </a:r>
            <a:endParaRPr sz="3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t/>
            </a:r>
            <a:endParaRPr sz="3000">
              <a:solidFill>
                <a:schemeClr val="lt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7"/>
          <p:cNvSpPr/>
          <p:nvPr/>
        </p:nvSpPr>
        <p:spPr>
          <a:xfrm>
            <a:off x="9065276" y="269278"/>
            <a:ext cx="10310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4"/>
                </a:solidFill>
                <a:latin typeface="Helvetica Neue"/>
                <a:ea typeface="Helvetica Neue"/>
                <a:cs typeface="Helvetica Neue"/>
                <a:sym typeface="Helvetica Neue"/>
              </a:rPr>
              <a:t>Homélie</a:t>
            </a:r>
            <a:endParaRPr sz="1800">
              <a:solidFill>
                <a:schemeClr val="accent4"/>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8"/>
          <p:cNvSpPr/>
          <p:nvPr/>
        </p:nvSpPr>
        <p:spPr>
          <a:xfrm>
            <a:off x="8290301" y="382415"/>
            <a:ext cx="20313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Helvetica Neue"/>
                <a:ea typeface="Helvetica Neue"/>
                <a:cs typeface="Helvetica Neue"/>
                <a:sym typeface="Helvetica Neue"/>
              </a:rPr>
              <a:t>Prière universelle </a:t>
            </a:r>
            <a:endParaRPr sz="1800">
              <a:solidFill>
                <a:schemeClr val="dk1"/>
              </a:solidFill>
              <a:latin typeface="Calibri"/>
              <a:ea typeface="Calibri"/>
              <a:cs typeface="Calibri"/>
              <a:sym typeface="Calibri"/>
            </a:endParaRPr>
          </a:p>
        </p:txBody>
      </p:sp>
      <p:sp>
        <p:nvSpPr>
          <p:cNvPr id="183" name="Google Shape;183;p8"/>
          <p:cNvSpPr/>
          <p:nvPr/>
        </p:nvSpPr>
        <p:spPr>
          <a:xfrm>
            <a:off x="803850" y="567075"/>
            <a:ext cx="7347600" cy="3898500"/>
          </a:xfrm>
          <a:prstGeom prst="rect">
            <a:avLst/>
          </a:prstGeom>
          <a:solidFill>
            <a:srgbClr val="A4C2F4">
              <a:alpha val="55610"/>
            </a:srgbClr>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8"/>
          <p:cNvSpPr/>
          <p:nvPr/>
        </p:nvSpPr>
        <p:spPr>
          <a:xfrm>
            <a:off x="1125740" y="567081"/>
            <a:ext cx="7347600" cy="57938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latin typeface="Helvetica Neue"/>
                <a:ea typeface="Helvetica Neue"/>
                <a:cs typeface="Helvetica Neue"/>
                <a:sym typeface="Helvetica Neue"/>
              </a:rPr>
              <a:t>Dans le désert de Judée :</a:t>
            </a:r>
            <a:r>
              <a:rPr lang="en-US" sz="3000">
                <a:latin typeface="Helvetica Neue"/>
                <a:ea typeface="Helvetica Neue"/>
                <a:cs typeface="Helvetica Neue"/>
                <a:sym typeface="Helvetica Neue"/>
              </a:rPr>
              <a:t> pour tous ceux et celles qui se sentent seuls ou abandonnés pendant  cette période de pandémie, afin que la joie du Christ ressuscité leur apporte paix et réconfort, prions.</a:t>
            </a:r>
            <a:endParaRPr sz="3000">
              <a:latin typeface="Helvetica Neue"/>
              <a:ea typeface="Helvetica Neue"/>
              <a:cs typeface="Helvetica Neue"/>
              <a:sym typeface="Helvetica Neue"/>
            </a:endParaRPr>
          </a:p>
          <a:p>
            <a:pPr indent="0" lvl="0" marL="0" marR="0" rtl="0" algn="l">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l">
              <a:lnSpc>
                <a:spcPct val="115000"/>
              </a:lnSpc>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US" sz="3300">
                <a:solidFill>
                  <a:schemeClr val="dk1"/>
                </a:solidFill>
                <a:latin typeface="Helvetica Neue"/>
                <a:ea typeface="Helvetica Neue"/>
                <a:cs typeface="Helvetica Neue"/>
                <a:sym typeface="Helvetica Neue"/>
              </a:rPr>
              <a:t> </a:t>
            </a:r>
            <a:endParaRPr sz="33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3300">
              <a:solidFill>
                <a:schemeClr val="dk1"/>
              </a:solidFill>
              <a:latin typeface="Helvetica Neue"/>
              <a:ea typeface="Helvetica Neue"/>
              <a:cs typeface="Helvetica Neue"/>
              <a:sym typeface="Helvetica Neue"/>
            </a:endParaRPr>
          </a:p>
        </p:txBody>
      </p:sp>
      <p:sp>
        <p:nvSpPr>
          <p:cNvPr id="185" name="Google Shape;185;p8"/>
          <p:cNvSpPr/>
          <p:nvPr/>
        </p:nvSpPr>
        <p:spPr>
          <a:xfrm>
            <a:off x="1125752" y="3464000"/>
            <a:ext cx="72753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latin typeface="Helvetica Neue"/>
                <a:ea typeface="Helvetica Neue"/>
                <a:cs typeface="Helvetica Neue"/>
                <a:sym typeface="Helvetica Neue"/>
              </a:rPr>
              <a:t>Ô Christ ressuscité, entends notre prière.</a:t>
            </a:r>
            <a:endParaRPr b="1" sz="18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p9"/>
          <p:cNvSpPr/>
          <p:nvPr/>
        </p:nvSpPr>
        <p:spPr>
          <a:xfrm>
            <a:off x="4616500" y="1034250"/>
            <a:ext cx="7347600" cy="4333800"/>
          </a:xfrm>
          <a:prstGeom prst="rect">
            <a:avLst/>
          </a:prstGeom>
          <a:solidFill>
            <a:srgbClr val="CFE2F3">
              <a:alpha val="32740"/>
            </a:srgbClr>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9"/>
          <p:cNvSpPr/>
          <p:nvPr/>
        </p:nvSpPr>
        <p:spPr>
          <a:xfrm>
            <a:off x="8290300" y="382415"/>
            <a:ext cx="20313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Helvetica Neue"/>
                <a:ea typeface="Helvetica Neue"/>
                <a:cs typeface="Helvetica Neue"/>
                <a:sym typeface="Helvetica Neue"/>
              </a:rPr>
              <a:t>Prière universelle </a:t>
            </a:r>
            <a:endParaRPr sz="1800">
              <a:solidFill>
                <a:schemeClr val="dk1"/>
              </a:solidFill>
              <a:latin typeface="Calibri"/>
              <a:ea typeface="Calibri"/>
              <a:cs typeface="Calibri"/>
              <a:sym typeface="Calibri"/>
            </a:endParaRPr>
          </a:p>
        </p:txBody>
      </p:sp>
      <p:sp>
        <p:nvSpPr>
          <p:cNvPr id="193" name="Google Shape;193;p9"/>
          <p:cNvSpPr/>
          <p:nvPr/>
        </p:nvSpPr>
        <p:spPr>
          <a:xfrm>
            <a:off x="4616500" y="1177131"/>
            <a:ext cx="7347600" cy="4920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3000">
                <a:solidFill>
                  <a:schemeClr val="dk1"/>
                </a:solidFill>
                <a:latin typeface="Helvetica Neue"/>
                <a:ea typeface="Helvetica Neue"/>
                <a:cs typeface="Helvetica Neue"/>
                <a:sym typeface="Helvetica Neue"/>
              </a:rPr>
              <a:t>Au Mont Thabor :</a:t>
            </a:r>
            <a:r>
              <a:rPr lang="en-US" sz="3000">
                <a:solidFill>
                  <a:schemeClr val="dk1"/>
                </a:solidFill>
                <a:latin typeface="Helvetica Neue"/>
                <a:ea typeface="Helvetica Neue"/>
                <a:cs typeface="Helvetica Neue"/>
                <a:sym typeface="Helvetica Neue"/>
              </a:rPr>
              <a:t> pour les politiciens et politiciennes de notre pays et du monde, afin que l’Esprit Saint les guide et les éclaire dans leur prise de décisions en cette période de défis et de changements, prions.</a:t>
            </a:r>
            <a:endParaRPr sz="30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r">
              <a:lnSpc>
                <a:spcPct val="115000"/>
              </a:lnSpc>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rPr lang="en-US" sz="3300">
                <a:solidFill>
                  <a:schemeClr val="dk1"/>
                </a:solidFill>
                <a:latin typeface="Helvetica Neue"/>
                <a:ea typeface="Helvetica Neue"/>
                <a:cs typeface="Helvetica Neue"/>
                <a:sym typeface="Helvetica Neue"/>
              </a:rPr>
              <a:t> </a:t>
            </a:r>
            <a:endParaRPr sz="33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t/>
            </a:r>
            <a:endParaRPr sz="3300">
              <a:solidFill>
                <a:schemeClr val="dk1"/>
              </a:solidFill>
              <a:latin typeface="Helvetica Neue"/>
              <a:ea typeface="Helvetica Neue"/>
              <a:cs typeface="Helvetica Neue"/>
              <a:sym typeface="Helvetica Neue"/>
            </a:endParaRPr>
          </a:p>
        </p:txBody>
      </p:sp>
      <p:sp>
        <p:nvSpPr>
          <p:cNvPr id="194" name="Google Shape;194;p9"/>
          <p:cNvSpPr/>
          <p:nvPr/>
        </p:nvSpPr>
        <p:spPr>
          <a:xfrm>
            <a:off x="5974009" y="4121878"/>
            <a:ext cx="5990100" cy="600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3000">
                <a:latin typeface="Helvetica Neue"/>
                <a:ea typeface="Helvetica Neue"/>
                <a:cs typeface="Helvetica Neue"/>
                <a:sym typeface="Helvetica Neue"/>
              </a:rPr>
              <a:t>Ô Christ ressuscité, entends notre prière</a:t>
            </a:r>
            <a:r>
              <a:rPr b="1" lang="en-US" sz="3000">
                <a:latin typeface="Helvetica Neue"/>
                <a:ea typeface="Helvetica Neue"/>
                <a:cs typeface="Helvetica Neue"/>
                <a:sym typeface="Helvetica Neue"/>
              </a:rPr>
              <a:t> </a:t>
            </a:r>
            <a:r>
              <a:rPr lang="en-US" sz="3300">
                <a:solidFill>
                  <a:schemeClr val="dk1"/>
                </a:solidFill>
                <a:latin typeface="Helvetica Neue"/>
                <a:ea typeface="Helvetica Neue"/>
                <a:cs typeface="Helvetica Neue"/>
                <a:sym typeface="Helvetica Neue"/>
              </a:rPr>
              <a:t>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sp>
        <p:nvSpPr>
          <p:cNvPr id="200" name="Google Shape;200;p10"/>
          <p:cNvSpPr/>
          <p:nvPr/>
        </p:nvSpPr>
        <p:spPr>
          <a:xfrm>
            <a:off x="4844400" y="785975"/>
            <a:ext cx="7347600" cy="5092200"/>
          </a:xfrm>
          <a:prstGeom prst="rect">
            <a:avLst/>
          </a:prstGeom>
          <a:solidFill>
            <a:srgbClr val="CFE2F3">
              <a:alpha val="80720"/>
            </a:srgbClr>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0"/>
          <p:cNvSpPr/>
          <p:nvPr/>
        </p:nvSpPr>
        <p:spPr>
          <a:xfrm>
            <a:off x="8290300" y="382415"/>
            <a:ext cx="20313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Helvetica Neue"/>
                <a:ea typeface="Helvetica Neue"/>
                <a:cs typeface="Helvetica Neue"/>
                <a:sym typeface="Helvetica Neue"/>
              </a:rPr>
              <a:t>Prière universelle </a:t>
            </a:r>
            <a:endParaRPr sz="1800">
              <a:solidFill>
                <a:schemeClr val="dk1"/>
              </a:solidFill>
              <a:latin typeface="Calibri"/>
              <a:ea typeface="Calibri"/>
              <a:cs typeface="Calibri"/>
              <a:sym typeface="Calibri"/>
            </a:endParaRPr>
          </a:p>
        </p:txBody>
      </p:sp>
      <p:sp>
        <p:nvSpPr>
          <p:cNvPr id="202" name="Google Shape;202;p10"/>
          <p:cNvSpPr/>
          <p:nvPr/>
        </p:nvSpPr>
        <p:spPr>
          <a:xfrm>
            <a:off x="4755700" y="785975"/>
            <a:ext cx="7436400" cy="4920300"/>
          </a:xfrm>
          <a:prstGeom prst="rect">
            <a:avLst/>
          </a:prstGeom>
          <a:solidFill>
            <a:srgbClr val="C9DAF8">
              <a:alpha val="30490"/>
            </a:srgbClr>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3000">
                <a:solidFill>
                  <a:schemeClr val="dk1"/>
                </a:solidFill>
                <a:latin typeface="Helvetica Neue"/>
                <a:ea typeface="Helvetica Neue"/>
                <a:cs typeface="Helvetica Neue"/>
                <a:sym typeface="Helvetica Neue"/>
              </a:rPr>
              <a:t>Au Temple de Jérusalem, au Mur des Lamentations :</a:t>
            </a:r>
            <a:r>
              <a:rPr lang="en-US" sz="3000">
                <a:solidFill>
                  <a:schemeClr val="dk1"/>
                </a:solidFill>
                <a:latin typeface="Helvetica Neue"/>
                <a:ea typeface="Helvetica Neue"/>
                <a:cs typeface="Helvetica Neue"/>
                <a:sym typeface="Helvetica Neue"/>
              </a:rPr>
              <a:t> pour tous les membres de notre communauté scolaire, afin que règnent entre eux le respect mutuel des différences et l’amour, comme nous l’a enseigné Jésus, prions.</a:t>
            </a:r>
            <a:endParaRPr sz="30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r">
              <a:lnSpc>
                <a:spcPct val="115000"/>
              </a:lnSpc>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rPr lang="en-US" sz="3300">
                <a:solidFill>
                  <a:schemeClr val="dk1"/>
                </a:solidFill>
                <a:latin typeface="Helvetica Neue"/>
                <a:ea typeface="Helvetica Neue"/>
                <a:cs typeface="Helvetica Neue"/>
                <a:sym typeface="Helvetica Neue"/>
              </a:rPr>
              <a:t> </a:t>
            </a:r>
            <a:endParaRPr sz="33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t/>
            </a:r>
            <a:endParaRPr sz="3300">
              <a:solidFill>
                <a:schemeClr val="dk1"/>
              </a:solidFill>
              <a:latin typeface="Helvetica Neue"/>
              <a:ea typeface="Helvetica Neue"/>
              <a:cs typeface="Helvetica Neue"/>
              <a:sym typeface="Helvetica Neue"/>
            </a:endParaRPr>
          </a:p>
        </p:txBody>
      </p:sp>
      <p:sp>
        <p:nvSpPr>
          <p:cNvPr id="203" name="Google Shape;203;p10"/>
          <p:cNvSpPr/>
          <p:nvPr/>
        </p:nvSpPr>
        <p:spPr>
          <a:xfrm>
            <a:off x="4844400" y="4519475"/>
            <a:ext cx="7159500" cy="600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3000">
                <a:latin typeface="Helvetica Neue"/>
                <a:ea typeface="Helvetica Neue"/>
                <a:cs typeface="Helvetica Neue"/>
                <a:sym typeface="Helvetica Neue"/>
              </a:rPr>
              <a:t>Ô Christ ressuscité, entends notre prière.</a:t>
            </a:r>
            <a:endParaRPr b="1" sz="18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8" name="Shape 208"/>
        <p:cNvGrpSpPr/>
        <p:nvPr/>
      </p:nvGrpSpPr>
      <p:grpSpPr>
        <a:xfrm>
          <a:off x="0" y="0"/>
          <a:ext cx="0" cy="0"/>
          <a:chOff x="0" y="0"/>
          <a:chExt cx="0" cy="0"/>
        </a:xfrm>
      </p:grpSpPr>
      <p:sp>
        <p:nvSpPr>
          <p:cNvPr id="209" name="Google Shape;209;p11"/>
          <p:cNvSpPr/>
          <p:nvPr/>
        </p:nvSpPr>
        <p:spPr>
          <a:xfrm>
            <a:off x="8290300" y="382415"/>
            <a:ext cx="20313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Helvetica Neue"/>
                <a:ea typeface="Helvetica Neue"/>
                <a:cs typeface="Helvetica Neue"/>
                <a:sym typeface="Helvetica Neue"/>
              </a:rPr>
              <a:t>Prière universelle </a:t>
            </a:r>
            <a:endParaRPr sz="1800">
              <a:solidFill>
                <a:schemeClr val="dk1"/>
              </a:solidFill>
              <a:latin typeface="Calibri"/>
              <a:ea typeface="Calibri"/>
              <a:cs typeface="Calibri"/>
              <a:sym typeface="Calibri"/>
            </a:endParaRPr>
          </a:p>
        </p:txBody>
      </p:sp>
      <p:sp>
        <p:nvSpPr>
          <p:cNvPr id="210" name="Google Shape;210;p11"/>
          <p:cNvSpPr/>
          <p:nvPr/>
        </p:nvSpPr>
        <p:spPr>
          <a:xfrm>
            <a:off x="5866225" y="1230025"/>
            <a:ext cx="6325800" cy="5403600"/>
          </a:xfrm>
          <a:prstGeom prst="rect">
            <a:avLst/>
          </a:prstGeom>
          <a:solidFill>
            <a:schemeClr val="lt1">
              <a:alpha val="40000"/>
            </a:schemeClr>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3000">
                <a:solidFill>
                  <a:schemeClr val="dk1"/>
                </a:solidFill>
                <a:latin typeface="Helvetica Neue"/>
                <a:ea typeface="Helvetica Neue"/>
                <a:cs typeface="Helvetica Neue"/>
                <a:sym typeface="Helvetica Neue"/>
              </a:rPr>
              <a:t>À Nazareth :</a:t>
            </a:r>
            <a:r>
              <a:rPr lang="en-US" sz="3000">
                <a:solidFill>
                  <a:schemeClr val="dk1"/>
                </a:solidFill>
                <a:latin typeface="Helvetica Neue"/>
                <a:ea typeface="Helvetica Neue"/>
                <a:cs typeface="Helvetica Neue"/>
                <a:sym typeface="Helvetica Neue"/>
              </a:rPr>
              <a:t> pour tous les élèves et les membres du personnel de notre école, afin que nous reconnaissions que l’amour de Dieu est le plus grand don dans notre vie et afin que nous nous en inspirions pour aimer les autres et faire le bien autour de nous.</a:t>
            </a:r>
            <a:endParaRPr sz="30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r">
              <a:lnSpc>
                <a:spcPct val="115000"/>
              </a:lnSpc>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rPr lang="en-US" sz="3300">
                <a:solidFill>
                  <a:schemeClr val="dk1"/>
                </a:solidFill>
                <a:latin typeface="Helvetica Neue"/>
                <a:ea typeface="Helvetica Neue"/>
                <a:cs typeface="Helvetica Neue"/>
                <a:sym typeface="Helvetica Neue"/>
              </a:rPr>
              <a:t> </a:t>
            </a:r>
            <a:endParaRPr sz="33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t/>
            </a:r>
            <a:endParaRPr sz="3300">
              <a:solidFill>
                <a:schemeClr val="dk1"/>
              </a:solidFill>
              <a:latin typeface="Helvetica Neue"/>
              <a:ea typeface="Helvetica Neue"/>
              <a:cs typeface="Helvetica Neue"/>
              <a:sym typeface="Helvetica Neue"/>
            </a:endParaRPr>
          </a:p>
        </p:txBody>
      </p:sp>
      <p:sp>
        <p:nvSpPr>
          <p:cNvPr id="211" name="Google Shape;211;p11"/>
          <p:cNvSpPr/>
          <p:nvPr/>
        </p:nvSpPr>
        <p:spPr>
          <a:xfrm>
            <a:off x="5866225" y="5482975"/>
            <a:ext cx="6325800" cy="6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latin typeface="Helvetica Neue"/>
                <a:ea typeface="Helvetica Neue"/>
                <a:cs typeface="Helvetica Neue"/>
                <a:sym typeface="Helvetica Neue"/>
              </a:rPr>
              <a:t>Ô Christ ressuscité, entends notre prière.</a:t>
            </a:r>
            <a:endParaRPr sz="1800">
              <a:solidFill>
                <a:srgbClr val="2F5496"/>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6" name="Shape 216"/>
        <p:cNvGrpSpPr/>
        <p:nvPr/>
      </p:nvGrpSpPr>
      <p:grpSpPr>
        <a:xfrm>
          <a:off x="0" y="0"/>
          <a:ext cx="0" cy="0"/>
          <a:chOff x="0" y="0"/>
          <a:chExt cx="0" cy="0"/>
        </a:xfrm>
      </p:grpSpPr>
      <p:sp>
        <p:nvSpPr>
          <p:cNvPr id="217" name="Google Shape;217;p12"/>
          <p:cNvSpPr/>
          <p:nvPr/>
        </p:nvSpPr>
        <p:spPr>
          <a:xfrm>
            <a:off x="8290300" y="382415"/>
            <a:ext cx="20313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Helvetica Neue"/>
                <a:ea typeface="Helvetica Neue"/>
                <a:cs typeface="Helvetica Neue"/>
                <a:sym typeface="Helvetica Neue"/>
              </a:rPr>
              <a:t>Prière universelle </a:t>
            </a:r>
            <a:endParaRPr sz="1800">
              <a:solidFill>
                <a:schemeClr val="dk1"/>
              </a:solidFill>
              <a:latin typeface="Calibri"/>
              <a:ea typeface="Calibri"/>
              <a:cs typeface="Calibri"/>
              <a:sym typeface="Calibri"/>
            </a:endParaRPr>
          </a:p>
        </p:txBody>
      </p:sp>
      <p:sp>
        <p:nvSpPr>
          <p:cNvPr id="218" name="Google Shape;218;p12"/>
          <p:cNvSpPr/>
          <p:nvPr/>
        </p:nvSpPr>
        <p:spPr>
          <a:xfrm>
            <a:off x="4616500" y="751727"/>
            <a:ext cx="7347600" cy="5147100"/>
          </a:xfrm>
          <a:prstGeom prst="rect">
            <a:avLst/>
          </a:prstGeom>
          <a:solidFill>
            <a:schemeClr val="dk1">
              <a:alpha val="4666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solidFill>
                  <a:schemeClr val="lt1"/>
                </a:solidFill>
                <a:latin typeface="Helvetica Neue"/>
                <a:ea typeface="Helvetica Neue"/>
                <a:cs typeface="Helvetica Neue"/>
                <a:sym typeface="Helvetica Neue"/>
              </a:rPr>
              <a:t>Devant</a:t>
            </a:r>
            <a:r>
              <a:rPr b="1" lang="en-US" sz="3000">
                <a:solidFill>
                  <a:schemeClr val="lt1"/>
                </a:solidFill>
                <a:latin typeface="Helvetica Neue"/>
                <a:ea typeface="Helvetica Neue"/>
                <a:cs typeface="Helvetica Neue"/>
                <a:sym typeface="Helvetica Neue"/>
              </a:rPr>
              <a:t> le Golgotha et au Saint-Sépulcre :</a:t>
            </a:r>
            <a:r>
              <a:rPr lang="en-US" sz="3000">
                <a:solidFill>
                  <a:schemeClr val="lt1"/>
                </a:solidFill>
                <a:latin typeface="Helvetica Neue"/>
                <a:ea typeface="Helvetica Neue"/>
                <a:cs typeface="Helvetica Neue"/>
                <a:sym typeface="Helvetica Neue"/>
              </a:rPr>
              <a:t> pour tous les chrétiens et chrétiennes du monde, afin qu’ils reconnaissent que la mort de Jésus est source de vie éternelle et afin qu’ils soient inspirés à continuer de faire briller la lumière du Christ ressuscité autour d’eux, prions.</a:t>
            </a:r>
            <a:endParaRPr sz="3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t/>
            </a:r>
            <a:endParaRPr sz="3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t/>
            </a:r>
            <a:endParaRPr sz="3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t/>
            </a:r>
            <a:endParaRPr sz="3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t/>
            </a:r>
            <a:endParaRPr sz="3000">
              <a:solidFill>
                <a:schemeClr val="lt1"/>
              </a:solidFill>
              <a:latin typeface="Helvetica Neue"/>
              <a:ea typeface="Helvetica Neue"/>
              <a:cs typeface="Helvetica Neue"/>
              <a:sym typeface="Helvetica Neue"/>
            </a:endParaRPr>
          </a:p>
          <a:p>
            <a:pPr indent="0" lvl="0" marL="0" marR="0" rtl="0" algn="l">
              <a:lnSpc>
                <a:spcPct val="115000"/>
              </a:lnSpc>
              <a:spcBef>
                <a:spcPts val="0"/>
              </a:spcBef>
              <a:spcAft>
                <a:spcPts val="0"/>
              </a:spcAft>
              <a:buNone/>
            </a:pPr>
            <a:r>
              <a:t/>
            </a:r>
            <a:endParaRPr sz="3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lang="en-US" sz="3300">
                <a:solidFill>
                  <a:schemeClr val="lt1"/>
                </a:solidFill>
                <a:latin typeface="Helvetica Neue"/>
                <a:ea typeface="Helvetica Neue"/>
                <a:cs typeface="Helvetica Neue"/>
                <a:sym typeface="Helvetica Neue"/>
              </a:rPr>
              <a:t> </a:t>
            </a:r>
            <a:endParaRPr sz="33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t/>
            </a:r>
            <a:endParaRPr sz="3300">
              <a:solidFill>
                <a:schemeClr val="lt1"/>
              </a:solidFill>
              <a:latin typeface="Helvetica Neue"/>
              <a:ea typeface="Helvetica Neue"/>
              <a:cs typeface="Helvetica Neue"/>
              <a:sym typeface="Helvetica Neue"/>
            </a:endParaRPr>
          </a:p>
        </p:txBody>
      </p:sp>
      <p:sp>
        <p:nvSpPr>
          <p:cNvPr id="219" name="Google Shape;219;p12"/>
          <p:cNvSpPr/>
          <p:nvPr/>
        </p:nvSpPr>
        <p:spPr>
          <a:xfrm>
            <a:off x="4616499" y="4447665"/>
            <a:ext cx="7130100" cy="6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solidFill>
                  <a:srgbClr val="FFFFFF"/>
                </a:solidFill>
                <a:latin typeface="Helvetica Neue"/>
                <a:ea typeface="Helvetica Neue"/>
                <a:cs typeface="Helvetica Neue"/>
                <a:sym typeface="Helvetica Neue"/>
              </a:rPr>
              <a:t>Ô Christ ressuscité, entends notre prière.</a:t>
            </a:r>
            <a:endParaRPr b="1" sz="1800">
              <a:solidFill>
                <a:srgbClr val="FFFFFF"/>
              </a:solidFill>
              <a:latin typeface="Calibri"/>
              <a:ea typeface="Calibri"/>
              <a:cs typeface="Calibri"/>
              <a:sym typeface="Calibri"/>
            </a:endParaRPr>
          </a:p>
        </p:txBody>
      </p:sp>
      <p:pic>
        <p:nvPicPr>
          <p:cNvPr id="220" name="Google Shape;220;p12"/>
          <p:cNvPicPr preferRelativeResize="0"/>
          <p:nvPr/>
        </p:nvPicPr>
        <p:blipFill rotWithShape="1">
          <a:blip r:embed="rId4">
            <a:alphaModFix/>
          </a:blip>
          <a:srcRect b="0" l="0" r="0" t="0"/>
          <a:stretch/>
        </p:blipFill>
        <p:spPr>
          <a:xfrm>
            <a:off x="397498" y="3402817"/>
            <a:ext cx="2286000" cy="304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b77a6ed631_0_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Chant d’entrée</a:t>
            </a:r>
            <a:endParaRPr>
              <a:solidFill>
                <a:srgbClr val="FFFFFF"/>
              </a:solidFill>
            </a:endParaRPr>
          </a:p>
        </p:txBody>
      </p:sp>
      <p:sp>
        <p:nvSpPr>
          <p:cNvPr id="97" name="Google Shape;97;gb77a6ed631_0_0"/>
          <p:cNvSpPr txBox="1"/>
          <p:nvPr/>
        </p:nvSpPr>
        <p:spPr>
          <a:xfrm>
            <a:off x="285750" y="1387950"/>
            <a:ext cx="10515600" cy="40821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lang="en-US" sz="4400">
                <a:solidFill>
                  <a:srgbClr val="FFFFFF"/>
                </a:solidFill>
                <a:latin typeface="Calibri"/>
                <a:ea typeface="Calibri"/>
                <a:cs typeface="Calibri"/>
                <a:sym typeface="Calibri"/>
              </a:rPr>
              <a:t>R. Criez de joie, Christ est ressuscité !</a:t>
            </a:r>
            <a:endParaRPr sz="4400">
              <a:solidFill>
                <a:srgbClr val="FFFFFF"/>
              </a:solidFill>
              <a:latin typeface="Calibri"/>
              <a:ea typeface="Calibri"/>
              <a:cs typeface="Calibri"/>
              <a:sym typeface="Calibri"/>
            </a:endParaRPr>
          </a:p>
          <a:p>
            <a:pPr indent="0" lvl="0" marL="0" marR="0" rtl="0" algn="l">
              <a:lnSpc>
                <a:spcPct val="90000"/>
              </a:lnSpc>
              <a:spcBef>
                <a:spcPts val="0"/>
              </a:spcBef>
              <a:spcAft>
                <a:spcPts val="0"/>
              </a:spcAft>
              <a:buNone/>
            </a:pPr>
            <a:r>
              <a:rPr lang="en-US" sz="4400">
                <a:solidFill>
                  <a:srgbClr val="FFFFFF"/>
                </a:solidFill>
                <a:latin typeface="Calibri"/>
                <a:ea typeface="Calibri"/>
                <a:cs typeface="Calibri"/>
                <a:sym typeface="Calibri"/>
              </a:rPr>
              <a:t>Il est vivant, comme il l’avait promis.</a:t>
            </a:r>
            <a:endParaRPr sz="4400">
              <a:solidFill>
                <a:srgbClr val="FFFFFF"/>
              </a:solidFill>
              <a:latin typeface="Calibri"/>
              <a:ea typeface="Calibri"/>
              <a:cs typeface="Calibri"/>
              <a:sym typeface="Calibri"/>
            </a:endParaRPr>
          </a:p>
          <a:p>
            <a:pPr indent="0" lvl="0" marL="0" marR="0" rtl="0" algn="l">
              <a:lnSpc>
                <a:spcPct val="90000"/>
              </a:lnSpc>
              <a:spcBef>
                <a:spcPts val="0"/>
              </a:spcBef>
              <a:spcAft>
                <a:spcPts val="0"/>
              </a:spcAft>
              <a:buNone/>
            </a:pPr>
            <a:r>
              <a:rPr lang="en-US" sz="4400">
                <a:solidFill>
                  <a:srgbClr val="FFFFFF"/>
                </a:solidFill>
                <a:latin typeface="Calibri"/>
                <a:ea typeface="Calibri"/>
                <a:cs typeface="Calibri"/>
                <a:sym typeface="Calibri"/>
              </a:rPr>
              <a:t>Alléluia, Christ est ressuscité !</a:t>
            </a:r>
            <a:endParaRPr sz="4400">
              <a:solidFill>
                <a:srgbClr val="FFFFFF"/>
              </a:solidFill>
              <a:latin typeface="Calibri"/>
              <a:ea typeface="Calibri"/>
              <a:cs typeface="Calibri"/>
              <a:sym typeface="Calibri"/>
            </a:endParaRPr>
          </a:p>
          <a:p>
            <a:pPr indent="0" lvl="0" marL="0" marR="0" rtl="0" algn="l">
              <a:lnSpc>
                <a:spcPct val="90000"/>
              </a:lnSpc>
              <a:spcBef>
                <a:spcPts val="0"/>
              </a:spcBef>
              <a:spcAft>
                <a:spcPts val="0"/>
              </a:spcAft>
              <a:buNone/>
            </a:pPr>
            <a:r>
              <a:rPr lang="en-US" sz="4400">
                <a:solidFill>
                  <a:srgbClr val="FFFFFF"/>
                </a:solidFill>
                <a:latin typeface="Calibri"/>
                <a:ea typeface="Calibri"/>
                <a:cs typeface="Calibri"/>
                <a:sym typeface="Calibri"/>
              </a:rPr>
              <a:t>Il nous ouvre la vie !</a:t>
            </a:r>
            <a:endParaRPr b="1" sz="1050">
              <a:solidFill>
                <a:srgbClr val="333333"/>
              </a:solidFill>
              <a:highlight>
                <a:srgbClr val="FFFFFF"/>
              </a:highlight>
              <a:latin typeface="Montserrat"/>
              <a:ea typeface="Montserrat"/>
              <a:cs typeface="Montserrat"/>
              <a:sym typeface="Montserrat"/>
            </a:endParaRPr>
          </a:p>
          <a:p>
            <a:pPr indent="0" lvl="0" marL="0" rtl="0" algn="l">
              <a:lnSpc>
                <a:spcPct val="160000"/>
              </a:lnSpc>
              <a:spcBef>
                <a:spcPts val="0"/>
              </a:spcBef>
              <a:spcAft>
                <a:spcPts val="0"/>
              </a:spcAft>
              <a:buClr>
                <a:schemeClr val="dk1"/>
              </a:buClr>
              <a:buSzPts val="1100"/>
              <a:buFont typeface="Arial"/>
              <a:buNone/>
            </a:pPr>
            <a:r>
              <a:t/>
            </a:r>
            <a:endParaRPr sz="1050">
              <a:solidFill>
                <a:srgbClr val="333333"/>
              </a:solidFill>
              <a:highlight>
                <a:srgbClr val="FFFFFF"/>
              </a:highlight>
              <a:latin typeface="Montserrat"/>
              <a:ea typeface="Montserrat"/>
              <a:cs typeface="Montserrat"/>
              <a:sym typeface="Montserrat"/>
            </a:endParaRPr>
          </a:p>
          <a:p>
            <a:pPr indent="0" lvl="0" marL="0" rtl="0" algn="l">
              <a:spcBef>
                <a:spcPts val="800"/>
              </a:spcBef>
              <a:spcAft>
                <a:spcPts val="0"/>
              </a:spcAft>
              <a:buNone/>
            </a:pPr>
            <a:r>
              <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5" name="Shape 225"/>
        <p:cNvGrpSpPr/>
        <p:nvPr/>
      </p:nvGrpSpPr>
      <p:grpSpPr>
        <a:xfrm>
          <a:off x="0" y="0"/>
          <a:ext cx="0" cy="0"/>
          <a:chOff x="0" y="0"/>
          <a:chExt cx="0" cy="0"/>
        </a:xfrm>
      </p:grpSpPr>
      <p:sp>
        <p:nvSpPr>
          <p:cNvPr id="226" name="Google Shape;226;p13"/>
          <p:cNvSpPr/>
          <p:nvPr/>
        </p:nvSpPr>
        <p:spPr>
          <a:xfrm>
            <a:off x="1412025" y="932200"/>
            <a:ext cx="7808100" cy="3803100"/>
          </a:xfrm>
          <a:prstGeom prst="rect">
            <a:avLst/>
          </a:prstGeom>
          <a:solidFill>
            <a:srgbClr val="CFE2F3">
              <a:alpha val="54259"/>
            </a:srgbClr>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3"/>
          <p:cNvSpPr/>
          <p:nvPr/>
        </p:nvSpPr>
        <p:spPr>
          <a:xfrm>
            <a:off x="8290300" y="382415"/>
            <a:ext cx="20313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Helvetica Neue"/>
                <a:ea typeface="Helvetica Neue"/>
                <a:cs typeface="Helvetica Neue"/>
                <a:sym typeface="Helvetica Neue"/>
              </a:rPr>
              <a:t>Prière universelle </a:t>
            </a:r>
            <a:endParaRPr sz="1800">
              <a:solidFill>
                <a:schemeClr val="dk1"/>
              </a:solidFill>
              <a:latin typeface="Calibri"/>
              <a:ea typeface="Calibri"/>
              <a:cs typeface="Calibri"/>
              <a:sym typeface="Calibri"/>
            </a:endParaRPr>
          </a:p>
        </p:txBody>
      </p:sp>
      <p:sp>
        <p:nvSpPr>
          <p:cNvPr id="228" name="Google Shape;228;p13"/>
          <p:cNvSpPr/>
          <p:nvPr/>
        </p:nvSpPr>
        <p:spPr>
          <a:xfrm>
            <a:off x="1519635" y="1228044"/>
            <a:ext cx="7347600" cy="32012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solidFill>
                  <a:schemeClr val="dk1"/>
                </a:solidFill>
                <a:latin typeface="Helvetica Neue"/>
                <a:ea typeface="Helvetica Neue"/>
                <a:cs typeface="Helvetica Neue"/>
                <a:sym typeface="Helvetica Neue"/>
              </a:rPr>
              <a:t>À Jérusalem :</a:t>
            </a:r>
            <a:r>
              <a:rPr lang="en-US" sz="3000">
                <a:solidFill>
                  <a:schemeClr val="dk1"/>
                </a:solidFill>
                <a:latin typeface="Helvetica Neue"/>
                <a:ea typeface="Helvetica Neue"/>
                <a:cs typeface="Helvetica Neue"/>
                <a:sym typeface="Helvetica Neue"/>
              </a:rPr>
              <a:t> pour chacun et chacune d’entre nous, afin que la joie de Pâques remplisse nos coeurs et renforce notre foi en Jésus Christ, prions. </a:t>
            </a:r>
            <a:endParaRPr sz="30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l">
              <a:lnSpc>
                <a:spcPct val="115000"/>
              </a:lnSpc>
              <a:spcBef>
                <a:spcPts val="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US" sz="3300">
                <a:solidFill>
                  <a:schemeClr val="dk1"/>
                </a:solidFill>
                <a:latin typeface="Helvetica Neue"/>
                <a:ea typeface="Helvetica Neue"/>
                <a:cs typeface="Helvetica Neue"/>
                <a:sym typeface="Helvetica Neue"/>
              </a:rPr>
              <a:t> </a:t>
            </a:r>
            <a:endParaRPr sz="33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3300">
              <a:solidFill>
                <a:schemeClr val="dk1"/>
              </a:solidFill>
              <a:latin typeface="Helvetica Neue"/>
              <a:ea typeface="Helvetica Neue"/>
              <a:cs typeface="Helvetica Neue"/>
              <a:sym typeface="Helvetica Neue"/>
            </a:endParaRPr>
          </a:p>
        </p:txBody>
      </p:sp>
      <p:sp>
        <p:nvSpPr>
          <p:cNvPr id="229" name="Google Shape;229;p13"/>
          <p:cNvSpPr/>
          <p:nvPr/>
        </p:nvSpPr>
        <p:spPr>
          <a:xfrm>
            <a:off x="1519625" y="3560225"/>
            <a:ext cx="7808100" cy="6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latin typeface="Helvetica Neue"/>
                <a:ea typeface="Helvetica Neue"/>
                <a:cs typeface="Helvetica Neue"/>
                <a:sym typeface="Helvetica Neue"/>
              </a:rPr>
              <a:t>Ô Christ ressuscité, entends notre prière.</a:t>
            </a:r>
            <a:r>
              <a:rPr b="1" lang="en-US" sz="3000">
                <a:latin typeface="Helvetica Neue"/>
                <a:ea typeface="Helvetica Neue"/>
                <a:cs typeface="Helvetica Neue"/>
                <a:sym typeface="Helvetica Neue"/>
              </a:rPr>
              <a:t> </a:t>
            </a:r>
            <a:r>
              <a:rPr b="1" lang="en-US" sz="3300">
                <a:latin typeface="Helvetica Neue"/>
                <a:ea typeface="Helvetica Neue"/>
                <a:cs typeface="Helvetica Neue"/>
                <a:sym typeface="Helvetica Neue"/>
              </a:rPr>
              <a:t> </a:t>
            </a:r>
            <a:endParaRPr b="1" sz="18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4"/>
          <p:cNvSpPr txBox="1"/>
          <p:nvPr>
            <p:ph type="title"/>
          </p:nvPr>
        </p:nvSpPr>
        <p:spPr>
          <a:xfrm>
            <a:off x="2438400" y="1316516"/>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000"/>
              <a:buFont typeface="Helvetica Neue"/>
              <a:buNone/>
            </a:pPr>
            <a:r>
              <a:rPr lang="en-US" sz="3000">
                <a:solidFill>
                  <a:srgbClr val="FFFF00"/>
                </a:solidFill>
                <a:latin typeface="Helvetica Neue"/>
                <a:ea typeface="Helvetica Neue"/>
                <a:cs typeface="Helvetica Neue"/>
                <a:sym typeface="Helvetica Neue"/>
              </a:rPr>
              <a:t>Chant d’offertoire</a:t>
            </a:r>
            <a:endParaRPr sz="3000">
              <a:solidFill>
                <a:srgbClr val="FFFF00"/>
              </a:solidFill>
              <a:latin typeface="Helvetica Neue"/>
              <a:ea typeface="Helvetica Neue"/>
              <a:cs typeface="Helvetica Neue"/>
              <a:sym typeface="Helvetica Neue"/>
            </a:endParaRPr>
          </a:p>
        </p:txBody>
      </p:sp>
      <p:sp>
        <p:nvSpPr>
          <p:cNvPr id="236" name="Google Shape;236;p14"/>
          <p:cNvSpPr txBox="1"/>
          <p:nvPr/>
        </p:nvSpPr>
        <p:spPr>
          <a:xfrm>
            <a:off x="3036277" y="2236523"/>
            <a:ext cx="7033846" cy="1195994"/>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en-US" sz="4800">
                <a:solidFill>
                  <a:srgbClr val="00B0F0"/>
                </a:solidFill>
                <a:latin typeface="Calibri"/>
                <a:ea typeface="Calibri"/>
                <a:cs typeface="Calibri"/>
                <a:sym typeface="Calibri"/>
              </a:rPr>
              <a:t>“</a:t>
            </a:r>
            <a:r>
              <a:rPr lang="en-US" sz="4800" u="sng">
                <a:solidFill>
                  <a:srgbClr val="00B0F0"/>
                </a:solidFill>
                <a:latin typeface="Calibri"/>
                <a:ea typeface="Calibri"/>
                <a:cs typeface="Calibri"/>
                <a:sym typeface="Calibri"/>
                <a:hlinkClick r:id="rId3">
                  <a:extLst>
                    <a:ext uri="{A12FA001-AC4F-418D-AE19-62706E023703}">
                      <ahyp:hlinkClr val="tx"/>
                    </a:ext>
                  </a:extLst>
                </a:hlinkClick>
              </a:rPr>
              <a:t>Il est vivant</a:t>
            </a:r>
            <a:r>
              <a:rPr lang="en-US" sz="4800">
                <a:solidFill>
                  <a:srgbClr val="00B0F0"/>
                </a:solidFill>
                <a:latin typeface="Calibri"/>
                <a:ea typeface="Calibri"/>
                <a:cs typeface="Calibri"/>
                <a:sym typeface="Calibri"/>
              </a:rPr>
              <a:t>”</a:t>
            </a:r>
            <a:endParaRPr sz="4800">
              <a:solidFill>
                <a:srgbClr val="00B0F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5"/>
          <p:cNvSpPr/>
          <p:nvPr/>
        </p:nvSpPr>
        <p:spPr>
          <a:xfrm>
            <a:off x="8290300" y="382415"/>
            <a:ext cx="23006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C000"/>
                </a:solidFill>
                <a:latin typeface="Helvetica Neue"/>
                <a:ea typeface="Helvetica Neue"/>
                <a:cs typeface="Helvetica Neue"/>
                <a:sym typeface="Helvetica Neue"/>
              </a:rPr>
              <a:t>Prière eucharistique </a:t>
            </a:r>
            <a:endParaRPr sz="1800">
              <a:solidFill>
                <a:srgbClr val="FFC000"/>
              </a:solidFill>
              <a:latin typeface="Calibri"/>
              <a:ea typeface="Calibri"/>
              <a:cs typeface="Calibri"/>
              <a:sym typeface="Calibri"/>
            </a:endParaRPr>
          </a:p>
        </p:txBody>
      </p:sp>
      <p:sp>
        <p:nvSpPr>
          <p:cNvPr id="243" name="Google Shape;243;p15"/>
          <p:cNvSpPr/>
          <p:nvPr/>
        </p:nvSpPr>
        <p:spPr>
          <a:xfrm>
            <a:off x="3863368" y="1405917"/>
            <a:ext cx="6804633"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300">
                <a:solidFill>
                  <a:schemeClr val="dk1"/>
                </a:solidFill>
                <a:latin typeface="Helvetica Neue"/>
                <a:ea typeface="Helvetica Neue"/>
                <a:cs typeface="Helvetica Neue"/>
                <a:sym typeface="Helvetica Neue"/>
              </a:rPr>
              <a:t> </a:t>
            </a:r>
            <a:endParaRPr sz="1800">
              <a:solidFill>
                <a:schemeClr val="dk1"/>
              </a:solidFill>
              <a:latin typeface="Calibri"/>
              <a:ea typeface="Calibri"/>
              <a:cs typeface="Calibri"/>
              <a:sym typeface="Calibri"/>
            </a:endParaRPr>
          </a:p>
        </p:txBody>
      </p:sp>
      <p:sp>
        <p:nvSpPr>
          <p:cNvPr id="244" name="Google Shape;244;p15"/>
          <p:cNvSpPr/>
          <p:nvPr/>
        </p:nvSpPr>
        <p:spPr>
          <a:xfrm>
            <a:off x="492523" y="480474"/>
            <a:ext cx="7135500" cy="417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lt1"/>
                </a:solidFill>
                <a:latin typeface="Helvetica Neue"/>
                <a:ea typeface="Helvetica Neue"/>
                <a:cs typeface="Helvetica Neue"/>
                <a:sym typeface="Helvetica Neue"/>
              </a:rPr>
              <a:t>Le Seigneur soit avec vous.</a:t>
            </a:r>
            <a:endParaRPr sz="3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lang="en-US" sz="3000">
                <a:solidFill>
                  <a:srgbClr val="FFFF00"/>
                </a:solidFill>
                <a:latin typeface="Helvetica Neue"/>
                <a:ea typeface="Helvetica Neue"/>
                <a:cs typeface="Helvetica Neue"/>
                <a:sym typeface="Helvetica Neue"/>
              </a:rPr>
              <a:t>Et avec votre esprit.</a:t>
            </a:r>
            <a:endParaRPr sz="3000">
              <a:solidFill>
                <a:srgbClr val="FFFF00"/>
              </a:solidFill>
              <a:latin typeface="Helvetica Neue"/>
              <a:ea typeface="Helvetica Neue"/>
              <a:cs typeface="Helvetica Neue"/>
              <a:sym typeface="Helvetica Neue"/>
            </a:endParaRPr>
          </a:p>
          <a:p>
            <a:pPr indent="0" lvl="0" marL="0" marR="0" rtl="0" algn="l">
              <a:spcBef>
                <a:spcPts val="60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l">
              <a:spcBef>
                <a:spcPts val="600"/>
              </a:spcBef>
              <a:spcAft>
                <a:spcPts val="0"/>
              </a:spcAft>
              <a:buNone/>
            </a:pPr>
            <a:r>
              <a:rPr lang="en-US" sz="3000">
                <a:solidFill>
                  <a:schemeClr val="lt1"/>
                </a:solidFill>
                <a:latin typeface="Helvetica Neue"/>
                <a:ea typeface="Helvetica Neue"/>
                <a:cs typeface="Helvetica Neue"/>
                <a:sym typeface="Helvetica Neue"/>
              </a:rPr>
              <a:t>Élevons notre cœur.</a:t>
            </a:r>
            <a:endParaRPr sz="3000">
              <a:solidFill>
                <a:schemeClr val="lt1"/>
              </a:solidFill>
              <a:latin typeface="Helvetica Neue"/>
              <a:ea typeface="Helvetica Neue"/>
              <a:cs typeface="Helvetica Neue"/>
              <a:sym typeface="Helvetica Neue"/>
            </a:endParaRPr>
          </a:p>
          <a:p>
            <a:pPr indent="0" lvl="0" marL="0" marR="0" rtl="0" algn="l">
              <a:spcBef>
                <a:spcPts val="600"/>
              </a:spcBef>
              <a:spcAft>
                <a:spcPts val="0"/>
              </a:spcAft>
              <a:buNone/>
            </a:pPr>
            <a:r>
              <a:rPr lang="en-US" sz="3000">
                <a:solidFill>
                  <a:srgbClr val="FFFF00"/>
                </a:solidFill>
                <a:latin typeface="Helvetica Neue"/>
                <a:ea typeface="Helvetica Neue"/>
                <a:cs typeface="Helvetica Neue"/>
                <a:sym typeface="Helvetica Neue"/>
              </a:rPr>
              <a:t>Nous le tournons vers le Seigneur. </a:t>
            </a:r>
            <a:endParaRPr sz="3000">
              <a:solidFill>
                <a:srgbClr val="FFFF00"/>
              </a:solidFill>
              <a:latin typeface="Helvetica Neue"/>
              <a:ea typeface="Helvetica Neue"/>
              <a:cs typeface="Helvetica Neue"/>
              <a:sym typeface="Helvetica Neue"/>
            </a:endParaRPr>
          </a:p>
          <a:p>
            <a:pPr indent="0" lvl="0" marL="0" marR="0" rtl="0" algn="l">
              <a:spcBef>
                <a:spcPts val="600"/>
              </a:spcBef>
              <a:spcAft>
                <a:spcPts val="0"/>
              </a:spcAft>
              <a:buNone/>
            </a:pPr>
            <a:r>
              <a:t/>
            </a:r>
            <a:endParaRPr sz="3000">
              <a:solidFill>
                <a:schemeClr val="dk1"/>
              </a:solidFill>
              <a:latin typeface="Helvetica Neue"/>
              <a:ea typeface="Helvetica Neue"/>
              <a:cs typeface="Helvetica Neue"/>
              <a:sym typeface="Helvetica Neue"/>
            </a:endParaRPr>
          </a:p>
          <a:p>
            <a:pPr indent="0" lvl="0" marL="0" marR="0" rtl="0" algn="l">
              <a:spcBef>
                <a:spcPts val="600"/>
              </a:spcBef>
              <a:spcAft>
                <a:spcPts val="0"/>
              </a:spcAft>
              <a:buNone/>
            </a:pPr>
            <a:r>
              <a:rPr lang="en-US" sz="3000">
                <a:solidFill>
                  <a:schemeClr val="lt1"/>
                </a:solidFill>
                <a:latin typeface="Helvetica Neue"/>
                <a:ea typeface="Helvetica Neue"/>
                <a:cs typeface="Helvetica Neue"/>
                <a:sym typeface="Helvetica Neue"/>
              </a:rPr>
              <a:t>Rendons grâce au Seigneur notre Dieu.</a:t>
            </a:r>
            <a:endParaRPr sz="3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lang="en-US" sz="3000">
                <a:solidFill>
                  <a:srgbClr val="FFFF00"/>
                </a:solidFill>
                <a:latin typeface="Helvetica Neue"/>
                <a:ea typeface="Helvetica Neue"/>
                <a:cs typeface="Helvetica Neue"/>
                <a:sym typeface="Helvetica Neue"/>
              </a:rPr>
              <a:t>Cela est juste et bon.</a:t>
            </a:r>
            <a:endParaRPr sz="3000">
              <a:solidFill>
                <a:srgbClr val="FFFF00"/>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6"/>
          <p:cNvSpPr/>
          <p:nvPr/>
        </p:nvSpPr>
        <p:spPr>
          <a:xfrm>
            <a:off x="8290300" y="382415"/>
            <a:ext cx="23006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C000"/>
                </a:solidFill>
                <a:latin typeface="Helvetica Neue"/>
                <a:ea typeface="Helvetica Neue"/>
                <a:cs typeface="Helvetica Neue"/>
                <a:sym typeface="Helvetica Neue"/>
              </a:rPr>
              <a:t>Prière eucharistique </a:t>
            </a:r>
            <a:endParaRPr sz="1800">
              <a:solidFill>
                <a:srgbClr val="FFC000"/>
              </a:solidFill>
              <a:latin typeface="Calibri"/>
              <a:ea typeface="Calibri"/>
              <a:cs typeface="Calibri"/>
              <a:sym typeface="Calibri"/>
            </a:endParaRPr>
          </a:p>
        </p:txBody>
      </p:sp>
      <p:sp>
        <p:nvSpPr>
          <p:cNvPr id="251" name="Google Shape;251;p16"/>
          <p:cNvSpPr/>
          <p:nvPr/>
        </p:nvSpPr>
        <p:spPr>
          <a:xfrm>
            <a:off x="3863368" y="1405917"/>
            <a:ext cx="6804633"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300">
                <a:solidFill>
                  <a:schemeClr val="dk1"/>
                </a:solidFill>
                <a:latin typeface="Helvetica Neue"/>
                <a:ea typeface="Helvetica Neue"/>
                <a:cs typeface="Helvetica Neue"/>
                <a:sym typeface="Helvetica Neue"/>
              </a:rPr>
              <a:t> </a:t>
            </a:r>
            <a:endParaRPr sz="1800">
              <a:solidFill>
                <a:schemeClr val="dk1"/>
              </a:solidFill>
              <a:latin typeface="Calibri"/>
              <a:ea typeface="Calibri"/>
              <a:cs typeface="Calibri"/>
              <a:sym typeface="Calibri"/>
            </a:endParaRPr>
          </a:p>
        </p:txBody>
      </p:sp>
      <p:sp>
        <p:nvSpPr>
          <p:cNvPr id="252" name="Google Shape;252;p16"/>
          <p:cNvSpPr txBox="1"/>
          <p:nvPr/>
        </p:nvSpPr>
        <p:spPr>
          <a:xfrm>
            <a:off x="956875" y="1405925"/>
            <a:ext cx="10024200" cy="2554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3200">
                <a:solidFill>
                  <a:schemeClr val="lt1"/>
                </a:solidFill>
                <a:latin typeface="Helvetica Neue"/>
                <a:ea typeface="Helvetica Neue"/>
                <a:cs typeface="Helvetica Neue"/>
                <a:sym typeface="Helvetica Neue"/>
              </a:rPr>
              <a:t>Saint ! Saint ! Saint, le Seigneur, Dieu de l'univers !</a:t>
            </a:r>
            <a:br>
              <a:rPr lang="en-US" sz="3200">
                <a:solidFill>
                  <a:schemeClr val="lt1"/>
                </a:solidFill>
                <a:latin typeface="Helvetica Neue"/>
                <a:ea typeface="Helvetica Neue"/>
                <a:cs typeface="Helvetica Neue"/>
                <a:sym typeface="Helvetica Neue"/>
              </a:rPr>
            </a:br>
            <a:r>
              <a:rPr i="1" lang="en-US" sz="3200">
                <a:solidFill>
                  <a:schemeClr val="lt1"/>
                </a:solidFill>
                <a:latin typeface="Helvetica Neue"/>
                <a:ea typeface="Helvetica Neue"/>
                <a:cs typeface="Helvetica Neue"/>
                <a:sym typeface="Helvetica Neue"/>
              </a:rPr>
              <a:t>Le ciel et la terre sont remplis de ta gloire.</a:t>
            </a:r>
            <a:br>
              <a:rPr lang="en-US" sz="3200">
                <a:solidFill>
                  <a:schemeClr val="lt1"/>
                </a:solidFill>
                <a:latin typeface="Helvetica Neue"/>
                <a:ea typeface="Helvetica Neue"/>
                <a:cs typeface="Helvetica Neue"/>
                <a:sym typeface="Helvetica Neue"/>
              </a:rPr>
            </a:br>
            <a:r>
              <a:rPr i="1" lang="en-US" sz="3200">
                <a:solidFill>
                  <a:schemeClr val="lt1"/>
                </a:solidFill>
                <a:latin typeface="Helvetica Neue"/>
                <a:ea typeface="Helvetica Neue"/>
                <a:cs typeface="Helvetica Neue"/>
                <a:sym typeface="Helvetica Neue"/>
              </a:rPr>
              <a:t>Hosanna au plus haut des cieux !</a:t>
            </a:r>
            <a:br>
              <a:rPr lang="en-US" sz="3200">
                <a:solidFill>
                  <a:schemeClr val="lt1"/>
                </a:solidFill>
                <a:latin typeface="Helvetica Neue"/>
                <a:ea typeface="Helvetica Neue"/>
                <a:cs typeface="Helvetica Neue"/>
                <a:sym typeface="Helvetica Neue"/>
              </a:rPr>
            </a:br>
            <a:r>
              <a:rPr i="1" lang="en-US" sz="3200">
                <a:solidFill>
                  <a:schemeClr val="lt1"/>
                </a:solidFill>
                <a:latin typeface="Helvetica Neue"/>
                <a:ea typeface="Helvetica Neue"/>
                <a:cs typeface="Helvetica Neue"/>
                <a:sym typeface="Helvetica Neue"/>
              </a:rPr>
              <a:t>Béni soit celui qui vient au nom du Seigneur.</a:t>
            </a:r>
            <a:br>
              <a:rPr lang="en-US" sz="3200">
                <a:solidFill>
                  <a:schemeClr val="lt1"/>
                </a:solidFill>
                <a:latin typeface="Helvetica Neue"/>
                <a:ea typeface="Helvetica Neue"/>
                <a:cs typeface="Helvetica Neue"/>
                <a:sym typeface="Helvetica Neue"/>
              </a:rPr>
            </a:br>
            <a:r>
              <a:rPr i="1" lang="en-US" sz="3200">
                <a:solidFill>
                  <a:schemeClr val="lt1"/>
                </a:solidFill>
                <a:latin typeface="Helvetica Neue"/>
                <a:ea typeface="Helvetica Neue"/>
                <a:cs typeface="Helvetica Neue"/>
                <a:sym typeface="Helvetica Neue"/>
              </a:rPr>
              <a:t>Hosanna au plus haut des cieux !</a:t>
            </a:r>
            <a:endParaRPr sz="3200">
              <a:solidFill>
                <a:schemeClr val="lt1"/>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7"/>
          <p:cNvSpPr/>
          <p:nvPr/>
        </p:nvSpPr>
        <p:spPr>
          <a:xfrm>
            <a:off x="8290300" y="382415"/>
            <a:ext cx="23006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4"/>
                </a:solidFill>
                <a:latin typeface="Helvetica Neue"/>
                <a:ea typeface="Helvetica Neue"/>
                <a:cs typeface="Helvetica Neue"/>
                <a:sym typeface="Helvetica Neue"/>
              </a:rPr>
              <a:t>Prière eucharistique </a:t>
            </a:r>
            <a:endParaRPr sz="1800">
              <a:solidFill>
                <a:schemeClr val="accent4"/>
              </a:solidFill>
              <a:latin typeface="Calibri"/>
              <a:ea typeface="Calibri"/>
              <a:cs typeface="Calibri"/>
              <a:sym typeface="Calibri"/>
            </a:endParaRPr>
          </a:p>
        </p:txBody>
      </p:sp>
      <p:sp>
        <p:nvSpPr>
          <p:cNvPr id="259" name="Google Shape;259;p17"/>
          <p:cNvSpPr/>
          <p:nvPr/>
        </p:nvSpPr>
        <p:spPr>
          <a:xfrm>
            <a:off x="602046" y="1539756"/>
            <a:ext cx="6804633" cy="10618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lt1"/>
                </a:solidFill>
                <a:latin typeface="Helvetica Neue"/>
                <a:ea typeface="Helvetica Neue"/>
                <a:cs typeface="Helvetica Neue"/>
                <a:sym typeface="Helvetica Neue"/>
              </a:rPr>
              <a:t>Il est grand le mystère de la foi.</a:t>
            </a:r>
            <a:endParaRPr sz="3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lang="en-US" sz="3300">
                <a:solidFill>
                  <a:schemeClr val="lt1"/>
                </a:solidFill>
                <a:latin typeface="Helvetica Neue"/>
                <a:ea typeface="Helvetica Neue"/>
                <a:cs typeface="Helvetica Neue"/>
                <a:sym typeface="Helvetica Neue"/>
              </a:rPr>
              <a:t> </a:t>
            </a:r>
            <a:endParaRPr sz="1800">
              <a:solidFill>
                <a:schemeClr val="lt1"/>
              </a:solidFill>
              <a:latin typeface="Calibri"/>
              <a:ea typeface="Calibri"/>
              <a:cs typeface="Calibri"/>
              <a:sym typeface="Calibri"/>
            </a:endParaRPr>
          </a:p>
        </p:txBody>
      </p:sp>
      <p:sp>
        <p:nvSpPr>
          <p:cNvPr id="260" name="Google Shape;260;p17"/>
          <p:cNvSpPr txBox="1"/>
          <p:nvPr/>
        </p:nvSpPr>
        <p:spPr>
          <a:xfrm>
            <a:off x="602046" y="2446840"/>
            <a:ext cx="7252417" cy="1708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900">
                <a:solidFill>
                  <a:srgbClr val="FFFF00"/>
                </a:solidFill>
                <a:latin typeface="Helvetica Neue"/>
                <a:ea typeface="Helvetica Neue"/>
                <a:cs typeface="Helvetica Neue"/>
                <a:sym typeface="Helvetica Neue"/>
              </a:rPr>
              <a:t>Nous proclamons ta mort, Seigneur Jésus,</a:t>
            </a:r>
            <a:endParaRPr sz="1800">
              <a:solidFill>
                <a:srgbClr val="FFFF00"/>
              </a:solidFill>
              <a:latin typeface="Calibri"/>
              <a:ea typeface="Calibri"/>
              <a:cs typeface="Calibri"/>
              <a:sym typeface="Calibri"/>
            </a:endParaRPr>
          </a:p>
          <a:p>
            <a:pPr indent="0" lvl="0" marL="0" marR="0" rtl="0" algn="l">
              <a:spcBef>
                <a:spcPts val="0"/>
              </a:spcBef>
              <a:spcAft>
                <a:spcPts val="0"/>
              </a:spcAft>
              <a:buNone/>
            </a:pPr>
            <a:r>
              <a:rPr lang="en-US" sz="2900">
                <a:solidFill>
                  <a:srgbClr val="FFFF00"/>
                </a:solidFill>
                <a:latin typeface="Helvetica Neue"/>
                <a:ea typeface="Helvetica Neue"/>
                <a:cs typeface="Helvetica Neue"/>
                <a:sym typeface="Helvetica Neue"/>
              </a:rPr>
              <a:t>Nous célébrons ta résurrection,</a:t>
            </a:r>
            <a:endParaRPr sz="1800">
              <a:solidFill>
                <a:srgbClr val="FFFF00"/>
              </a:solidFill>
              <a:latin typeface="Calibri"/>
              <a:ea typeface="Calibri"/>
              <a:cs typeface="Calibri"/>
              <a:sym typeface="Calibri"/>
            </a:endParaRPr>
          </a:p>
          <a:p>
            <a:pPr indent="0" lvl="0" marL="0" marR="0" rtl="0" algn="l">
              <a:spcBef>
                <a:spcPts val="0"/>
              </a:spcBef>
              <a:spcAft>
                <a:spcPts val="0"/>
              </a:spcAft>
              <a:buNone/>
            </a:pPr>
            <a:r>
              <a:rPr lang="en-US" sz="2900">
                <a:solidFill>
                  <a:srgbClr val="FFFF00"/>
                </a:solidFill>
                <a:latin typeface="Helvetica Neue"/>
                <a:ea typeface="Helvetica Neue"/>
                <a:cs typeface="Helvetica Neue"/>
                <a:sym typeface="Helvetica Neue"/>
              </a:rPr>
              <a:t>Nous attendons ta venue dans la gloire.</a:t>
            </a:r>
            <a:endParaRPr sz="1800">
              <a:solidFill>
                <a:srgbClr val="FFFF00"/>
              </a:solidFill>
              <a:latin typeface="Calibri"/>
              <a:ea typeface="Calibri"/>
              <a:cs typeface="Calibri"/>
              <a:sym typeface="Calibri"/>
            </a:endParaRPr>
          </a:p>
          <a:p>
            <a:pPr indent="0" lvl="0" marL="0" marR="0" rtl="0" algn="l">
              <a:spcBef>
                <a:spcPts val="0"/>
              </a:spcBef>
              <a:spcAft>
                <a:spcPts val="0"/>
              </a:spcAft>
              <a:buNone/>
            </a:pPr>
            <a:r>
              <a:rPr lang="en-US" sz="1800">
                <a:solidFill>
                  <a:srgbClr val="FFFF00"/>
                </a:solidFill>
                <a:latin typeface="Calibri"/>
                <a:ea typeface="Calibri"/>
                <a:cs typeface="Calibri"/>
                <a:sym typeface="Calibri"/>
              </a:rPr>
              <a:t> </a:t>
            </a:r>
            <a:endParaRPr sz="1800">
              <a:solidFill>
                <a:srgbClr val="FFFF00"/>
              </a:solidFill>
              <a:latin typeface="Calibri"/>
              <a:ea typeface="Calibri"/>
              <a:cs typeface="Calibri"/>
              <a:sym typeface="Calibri"/>
            </a:endParaRPr>
          </a:p>
        </p:txBody>
      </p:sp>
      <p:pic>
        <p:nvPicPr>
          <p:cNvPr id="261" name="Google Shape;261;p17"/>
          <p:cNvPicPr preferRelativeResize="0"/>
          <p:nvPr/>
        </p:nvPicPr>
        <p:blipFill rotWithShape="1">
          <a:blip r:embed="rId3">
            <a:alphaModFix/>
          </a:blip>
          <a:srcRect b="0" l="22532" r="20686" t="0"/>
          <a:stretch/>
        </p:blipFill>
        <p:spPr>
          <a:xfrm>
            <a:off x="602046" y="5062084"/>
            <a:ext cx="1226754" cy="107116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6" name="Shape 266"/>
        <p:cNvGrpSpPr/>
        <p:nvPr/>
      </p:nvGrpSpPr>
      <p:grpSpPr>
        <a:xfrm>
          <a:off x="0" y="0"/>
          <a:ext cx="0" cy="0"/>
          <a:chOff x="0" y="0"/>
          <a:chExt cx="0" cy="0"/>
        </a:xfrm>
      </p:grpSpPr>
      <p:sp>
        <p:nvSpPr>
          <p:cNvPr id="267" name="Google Shape;267;p18"/>
          <p:cNvSpPr/>
          <p:nvPr/>
        </p:nvSpPr>
        <p:spPr>
          <a:xfrm>
            <a:off x="1524000" y="272556"/>
            <a:ext cx="9144000" cy="36929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18"/>
          <p:cNvSpPr/>
          <p:nvPr/>
        </p:nvSpPr>
        <p:spPr>
          <a:xfrm>
            <a:off x="2332900" y="0"/>
            <a:ext cx="6729600" cy="1938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6000">
                <a:solidFill>
                  <a:schemeClr val="dk1"/>
                </a:solidFill>
                <a:latin typeface="Helvetica Neue"/>
                <a:ea typeface="Helvetica Neue"/>
                <a:cs typeface="Helvetica Neue"/>
                <a:sym typeface="Helvetica Neue"/>
              </a:rPr>
              <a:t>Notre Père</a:t>
            </a:r>
            <a:endParaRPr sz="6000">
              <a:solidFill>
                <a:schemeClr val="dk1"/>
              </a:solidFill>
              <a:latin typeface="Helvetica Neue"/>
              <a:ea typeface="Helvetica Neue"/>
              <a:cs typeface="Helvetica Neue"/>
              <a:sym typeface="Helvetica Neue"/>
            </a:endParaRPr>
          </a:p>
          <a:p>
            <a:pPr indent="0" lvl="0" marL="0" marR="0" rtl="0" algn="ctr">
              <a:spcBef>
                <a:spcPts val="0"/>
              </a:spcBef>
              <a:spcAft>
                <a:spcPts val="0"/>
              </a:spcAft>
              <a:buNone/>
            </a:pPr>
            <a:r>
              <a:rPr lang="en-US" sz="6000">
                <a:solidFill>
                  <a:schemeClr val="dk1"/>
                </a:solidFill>
                <a:latin typeface="Helvetica Neue"/>
                <a:ea typeface="Helvetica Neue"/>
                <a:cs typeface="Helvetica Neue"/>
                <a:sym typeface="Helvetica Neue"/>
              </a:rPr>
              <a:t> </a:t>
            </a:r>
            <a:endParaRPr sz="6000">
              <a:solidFill>
                <a:schemeClr val="dk1"/>
              </a:solidFill>
              <a:latin typeface="Calibri"/>
              <a:ea typeface="Calibri"/>
              <a:cs typeface="Calibri"/>
              <a:sym typeface="Calibri"/>
            </a:endParaRPr>
          </a:p>
        </p:txBody>
      </p:sp>
      <p:sp>
        <p:nvSpPr>
          <p:cNvPr id="269" name="Google Shape;269;p18"/>
          <p:cNvSpPr txBox="1"/>
          <p:nvPr/>
        </p:nvSpPr>
        <p:spPr>
          <a:xfrm>
            <a:off x="408225" y="1285875"/>
            <a:ext cx="11184900" cy="50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latin typeface="Helvetica Neue"/>
                <a:ea typeface="Helvetica Neue"/>
                <a:cs typeface="Helvetica Neue"/>
                <a:sym typeface="Helvetica Neue"/>
              </a:rPr>
              <a:t>Notre Père, qui es aux cieux, </a:t>
            </a:r>
            <a:endParaRPr sz="3000">
              <a:latin typeface="Helvetica Neue"/>
              <a:ea typeface="Helvetica Neue"/>
              <a:cs typeface="Helvetica Neue"/>
              <a:sym typeface="Helvetica Neue"/>
            </a:endParaRPr>
          </a:p>
          <a:p>
            <a:pPr indent="0" lvl="0" marL="0" rtl="0" algn="l">
              <a:spcBef>
                <a:spcPts val="0"/>
              </a:spcBef>
              <a:spcAft>
                <a:spcPts val="0"/>
              </a:spcAft>
              <a:buNone/>
            </a:pPr>
            <a:r>
              <a:rPr lang="en-US" sz="3000">
                <a:latin typeface="Helvetica Neue"/>
                <a:ea typeface="Helvetica Neue"/>
                <a:cs typeface="Helvetica Neue"/>
                <a:sym typeface="Helvetica Neue"/>
              </a:rPr>
              <a:t>que ton nom soit sanctifié, </a:t>
            </a:r>
            <a:endParaRPr sz="3000">
              <a:latin typeface="Helvetica Neue"/>
              <a:ea typeface="Helvetica Neue"/>
              <a:cs typeface="Helvetica Neue"/>
              <a:sym typeface="Helvetica Neue"/>
            </a:endParaRPr>
          </a:p>
          <a:p>
            <a:pPr indent="0" lvl="0" marL="0" rtl="0" algn="l">
              <a:spcBef>
                <a:spcPts val="0"/>
              </a:spcBef>
              <a:spcAft>
                <a:spcPts val="0"/>
              </a:spcAft>
              <a:buNone/>
            </a:pPr>
            <a:r>
              <a:rPr lang="en-US" sz="3000">
                <a:latin typeface="Helvetica Neue"/>
                <a:ea typeface="Helvetica Neue"/>
                <a:cs typeface="Helvetica Neue"/>
                <a:sym typeface="Helvetica Neue"/>
              </a:rPr>
              <a:t>que ton règne vienne, </a:t>
            </a:r>
            <a:endParaRPr sz="3000">
              <a:latin typeface="Helvetica Neue"/>
              <a:ea typeface="Helvetica Neue"/>
              <a:cs typeface="Helvetica Neue"/>
              <a:sym typeface="Helvetica Neue"/>
            </a:endParaRPr>
          </a:p>
          <a:p>
            <a:pPr indent="0" lvl="0" marL="0" rtl="0" algn="l">
              <a:spcBef>
                <a:spcPts val="0"/>
              </a:spcBef>
              <a:spcAft>
                <a:spcPts val="0"/>
              </a:spcAft>
              <a:buNone/>
            </a:pPr>
            <a:r>
              <a:rPr lang="en-US" sz="3000">
                <a:latin typeface="Helvetica Neue"/>
                <a:ea typeface="Helvetica Neue"/>
                <a:cs typeface="Helvetica Neue"/>
                <a:sym typeface="Helvetica Neue"/>
              </a:rPr>
              <a:t>que ta volonté soit faite sur la terre comme au ciel. </a:t>
            </a:r>
            <a:endParaRPr sz="3000">
              <a:latin typeface="Helvetica Neue"/>
              <a:ea typeface="Helvetica Neue"/>
              <a:cs typeface="Helvetica Neue"/>
              <a:sym typeface="Helvetica Neue"/>
            </a:endParaRPr>
          </a:p>
          <a:p>
            <a:pPr indent="0" lvl="0" marL="0" rtl="0" algn="l">
              <a:spcBef>
                <a:spcPts val="0"/>
              </a:spcBef>
              <a:spcAft>
                <a:spcPts val="0"/>
              </a:spcAft>
              <a:buNone/>
            </a:pPr>
            <a:r>
              <a:rPr lang="en-US" sz="3000">
                <a:latin typeface="Helvetica Neue"/>
                <a:ea typeface="Helvetica Neue"/>
                <a:cs typeface="Helvetica Neue"/>
                <a:sym typeface="Helvetica Neue"/>
              </a:rPr>
              <a:t>Donne-nous aujourd’hui notre pain de ce jour. </a:t>
            </a:r>
            <a:endParaRPr sz="3000">
              <a:latin typeface="Helvetica Neue"/>
              <a:ea typeface="Helvetica Neue"/>
              <a:cs typeface="Helvetica Neue"/>
              <a:sym typeface="Helvetica Neue"/>
            </a:endParaRPr>
          </a:p>
          <a:p>
            <a:pPr indent="0" lvl="0" marL="0" rtl="0" algn="l">
              <a:spcBef>
                <a:spcPts val="0"/>
              </a:spcBef>
              <a:spcAft>
                <a:spcPts val="0"/>
              </a:spcAft>
              <a:buNone/>
            </a:pPr>
            <a:r>
              <a:rPr lang="en-US" sz="3000">
                <a:latin typeface="Helvetica Neue"/>
                <a:ea typeface="Helvetica Neue"/>
                <a:cs typeface="Helvetica Neue"/>
                <a:sym typeface="Helvetica Neue"/>
              </a:rPr>
              <a:t>Pardonne-nous nos offenses, </a:t>
            </a:r>
            <a:endParaRPr sz="3000">
              <a:latin typeface="Helvetica Neue"/>
              <a:ea typeface="Helvetica Neue"/>
              <a:cs typeface="Helvetica Neue"/>
              <a:sym typeface="Helvetica Neue"/>
            </a:endParaRPr>
          </a:p>
          <a:p>
            <a:pPr indent="0" lvl="0" marL="0" rtl="0" algn="l">
              <a:spcBef>
                <a:spcPts val="0"/>
              </a:spcBef>
              <a:spcAft>
                <a:spcPts val="0"/>
              </a:spcAft>
              <a:buNone/>
            </a:pPr>
            <a:r>
              <a:rPr lang="en-US" sz="3000">
                <a:latin typeface="Helvetica Neue"/>
                <a:ea typeface="Helvetica Neue"/>
                <a:cs typeface="Helvetica Neue"/>
                <a:sym typeface="Helvetica Neue"/>
              </a:rPr>
              <a:t>comme nous pardonnons aussi à ceux qui nous ont offensés. </a:t>
            </a:r>
            <a:endParaRPr sz="3000">
              <a:latin typeface="Helvetica Neue"/>
              <a:ea typeface="Helvetica Neue"/>
              <a:cs typeface="Helvetica Neue"/>
              <a:sym typeface="Helvetica Neue"/>
            </a:endParaRPr>
          </a:p>
          <a:p>
            <a:pPr indent="0" lvl="0" marL="0" rtl="0" algn="l">
              <a:spcBef>
                <a:spcPts val="0"/>
              </a:spcBef>
              <a:spcAft>
                <a:spcPts val="0"/>
              </a:spcAft>
              <a:buNone/>
            </a:pPr>
            <a:r>
              <a:rPr lang="en-US" sz="3000">
                <a:latin typeface="Helvetica Neue"/>
                <a:ea typeface="Helvetica Neue"/>
                <a:cs typeface="Helvetica Neue"/>
                <a:sym typeface="Helvetica Neue"/>
              </a:rPr>
              <a:t>Et ne nous laisse pas entrer en tentation </a:t>
            </a:r>
            <a:endParaRPr sz="3000">
              <a:latin typeface="Helvetica Neue"/>
              <a:ea typeface="Helvetica Neue"/>
              <a:cs typeface="Helvetica Neue"/>
              <a:sym typeface="Helvetica Neue"/>
            </a:endParaRPr>
          </a:p>
          <a:p>
            <a:pPr indent="0" lvl="0" marL="0" rtl="0" algn="l">
              <a:spcBef>
                <a:spcPts val="0"/>
              </a:spcBef>
              <a:spcAft>
                <a:spcPts val="0"/>
              </a:spcAft>
              <a:buNone/>
            </a:pPr>
            <a:r>
              <a:rPr lang="en-US" sz="3000">
                <a:latin typeface="Helvetica Neue"/>
                <a:ea typeface="Helvetica Neue"/>
                <a:cs typeface="Helvetica Neue"/>
                <a:sym typeface="Helvetica Neue"/>
              </a:rPr>
              <a:t>mais délivre-nous du Mal</a:t>
            </a:r>
            <a:r>
              <a:rPr lang="en-US"/>
              <a: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9"/>
          <p:cNvSpPr/>
          <p:nvPr/>
        </p:nvSpPr>
        <p:spPr>
          <a:xfrm>
            <a:off x="8382001" y="268111"/>
            <a:ext cx="192873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4"/>
                </a:solidFill>
                <a:latin typeface="Helvetica Neue"/>
                <a:ea typeface="Helvetica Neue"/>
                <a:cs typeface="Helvetica Neue"/>
                <a:sym typeface="Helvetica Neue"/>
              </a:rPr>
              <a:t>Fraction du Pain </a:t>
            </a:r>
            <a:endParaRPr sz="1800">
              <a:solidFill>
                <a:schemeClr val="accent4"/>
              </a:solidFill>
              <a:latin typeface="Calibri"/>
              <a:ea typeface="Calibri"/>
              <a:cs typeface="Calibri"/>
              <a:sym typeface="Calibri"/>
            </a:endParaRPr>
          </a:p>
        </p:txBody>
      </p:sp>
      <p:sp>
        <p:nvSpPr>
          <p:cNvPr id="276" name="Google Shape;276;p19"/>
          <p:cNvSpPr/>
          <p:nvPr/>
        </p:nvSpPr>
        <p:spPr>
          <a:xfrm>
            <a:off x="3863368" y="1405917"/>
            <a:ext cx="6804633"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300">
                <a:solidFill>
                  <a:schemeClr val="dk1"/>
                </a:solidFill>
                <a:latin typeface="Helvetica Neue"/>
                <a:ea typeface="Helvetica Neue"/>
                <a:cs typeface="Helvetica Neue"/>
                <a:sym typeface="Helvetica Neue"/>
              </a:rPr>
              <a:t> </a:t>
            </a:r>
            <a:endParaRPr sz="1800">
              <a:solidFill>
                <a:schemeClr val="dk1"/>
              </a:solidFill>
              <a:latin typeface="Calibri"/>
              <a:ea typeface="Calibri"/>
              <a:cs typeface="Calibri"/>
              <a:sym typeface="Calibri"/>
            </a:endParaRPr>
          </a:p>
        </p:txBody>
      </p:sp>
      <p:sp>
        <p:nvSpPr>
          <p:cNvPr id="277" name="Google Shape;277;p19"/>
          <p:cNvSpPr/>
          <p:nvPr/>
        </p:nvSpPr>
        <p:spPr>
          <a:xfrm>
            <a:off x="583014" y="961002"/>
            <a:ext cx="6682670"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lt1"/>
                </a:solidFill>
                <a:latin typeface="Helvetica Neue"/>
                <a:ea typeface="Helvetica Neue"/>
                <a:cs typeface="Helvetica Neue"/>
                <a:sym typeface="Helvetica Neue"/>
              </a:rPr>
              <a:t>Agneau de Dieu, qui enlèves le péché du monde, prends pitié de nous. </a:t>
            </a:r>
            <a:endParaRPr sz="3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t/>
            </a:r>
            <a:endParaRPr sz="3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lang="en-US" sz="3000">
                <a:solidFill>
                  <a:schemeClr val="lt1"/>
                </a:solidFill>
                <a:latin typeface="Helvetica Neue"/>
                <a:ea typeface="Helvetica Neue"/>
                <a:cs typeface="Helvetica Neue"/>
                <a:sym typeface="Helvetica Neue"/>
              </a:rPr>
              <a:t>Agneau de Dieu, qui enlèves le péché du monde, prends pitié de nous. </a:t>
            </a:r>
            <a:endParaRPr sz="3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t/>
            </a:r>
            <a:endParaRPr sz="3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lang="en-US" sz="3000">
                <a:solidFill>
                  <a:schemeClr val="lt1"/>
                </a:solidFill>
                <a:latin typeface="Helvetica Neue"/>
                <a:ea typeface="Helvetica Neue"/>
                <a:cs typeface="Helvetica Neue"/>
                <a:sym typeface="Helvetica Neue"/>
              </a:rPr>
              <a:t>Agneau de Dieu, qui enlèves le péché du monde, donne-nous la paix. </a:t>
            </a:r>
            <a:endParaRPr sz="3000">
              <a:solidFill>
                <a:schemeClr val="lt1"/>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0"/>
          <p:cNvSpPr/>
          <p:nvPr/>
        </p:nvSpPr>
        <p:spPr>
          <a:xfrm>
            <a:off x="8590337" y="382415"/>
            <a:ext cx="14927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4"/>
                </a:solidFill>
                <a:latin typeface="Helvetica Neue"/>
                <a:ea typeface="Helvetica Neue"/>
                <a:cs typeface="Helvetica Neue"/>
                <a:sym typeface="Helvetica Neue"/>
              </a:rPr>
              <a:t>Communion </a:t>
            </a:r>
            <a:endParaRPr sz="1800">
              <a:solidFill>
                <a:schemeClr val="accent4"/>
              </a:solidFill>
              <a:latin typeface="Calibri"/>
              <a:ea typeface="Calibri"/>
              <a:cs typeface="Calibri"/>
              <a:sym typeface="Calibri"/>
            </a:endParaRPr>
          </a:p>
        </p:txBody>
      </p:sp>
      <p:sp>
        <p:nvSpPr>
          <p:cNvPr id="284" name="Google Shape;284;p20"/>
          <p:cNvSpPr/>
          <p:nvPr/>
        </p:nvSpPr>
        <p:spPr>
          <a:xfrm>
            <a:off x="3863368" y="1405917"/>
            <a:ext cx="6804633"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300">
                <a:solidFill>
                  <a:schemeClr val="dk1"/>
                </a:solidFill>
                <a:latin typeface="Helvetica Neue"/>
                <a:ea typeface="Helvetica Neue"/>
                <a:cs typeface="Helvetica Neue"/>
                <a:sym typeface="Helvetica Neue"/>
              </a:rPr>
              <a:t> </a:t>
            </a:r>
            <a:endParaRPr sz="1800">
              <a:solidFill>
                <a:schemeClr val="dk1"/>
              </a:solidFill>
              <a:latin typeface="Calibri"/>
              <a:ea typeface="Calibri"/>
              <a:cs typeface="Calibri"/>
              <a:sym typeface="Calibri"/>
            </a:endParaRPr>
          </a:p>
        </p:txBody>
      </p:sp>
      <p:sp>
        <p:nvSpPr>
          <p:cNvPr id="285" name="Google Shape;285;p20"/>
          <p:cNvSpPr/>
          <p:nvPr/>
        </p:nvSpPr>
        <p:spPr>
          <a:xfrm>
            <a:off x="602050" y="751750"/>
            <a:ext cx="7664400" cy="332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lt1"/>
                </a:solidFill>
                <a:latin typeface="Helvetica Neue"/>
                <a:ea typeface="Helvetica Neue"/>
                <a:cs typeface="Helvetica Neue"/>
                <a:sym typeface="Helvetica Neue"/>
              </a:rPr>
              <a:t>Heureux les invités au repas du Seigneur! Voici l’Agneau de Dieu qui enlève le péché du monde.</a:t>
            </a:r>
            <a:endParaRPr sz="3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t/>
            </a:r>
            <a:endParaRPr sz="3000">
              <a:solidFill>
                <a:srgbClr val="C00000"/>
              </a:solidFill>
              <a:latin typeface="Helvetica Neue"/>
              <a:ea typeface="Helvetica Neue"/>
              <a:cs typeface="Helvetica Neue"/>
              <a:sym typeface="Helvetica Neue"/>
            </a:endParaRPr>
          </a:p>
          <a:p>
            <a:pPr indent="0" lvl="0" marL="0" marR="0" rtl="0" algn="l">
              <a:spcBef>
                <a:spcPts val="0"/>
              </a:spcBef>
              <a:spcAft>
                <a:spcPts val="0"/>
              </a:spcAft>
              <a:buNone/>
            </a:pPr>
            <a:r>
              <a:rPr b="1" lang="en-US" sz="3600">
                <a:solidFill>
                  <a:srgbClr val="FFFFFF"/>
                </a:solidFill>
                <a:latin typeface="Helvetica Neue"/>
                <a:ea typeface="Helvetica Neue"/>
                <a:cs typeface="Helvetica Neue"/>
                <a:sym typeface="Helvetica Neue"/>
              </a:rPr>
              <a:t>Seigneur, je ne suis pas digne de te recevoir; mais dis seulement une parole et je serai guéri.</a:t>
            </a:r>
            <a:endParaRPr b="1" sz="3600">
              <a:solidFill>
                <a:srgbClr val="FFFFFF"/>
              </a:solidFill>
              <a:latin typeface="Helvetica Neue"/>
              <a:ea typeface="Helvetica Neue"/>
              <a:cs typeface="Helvetica Neue"/>
              <a:sym typeface="Helvetica Neue"/>
            </a:endParaRPr>
          </a:p>
        </p:txBody>
      </p:sp>
      <p:pic>
        <p:nvPicPr>
          <p:cNvPr id="286" name="Google Shape;286;p20"/>
          <p:cNvPicPr preferRelativeResize="0"/>
          <p:nvPr/>
        </p:nvPicPr>
        <p:blipFill rotWithShape="1">
          <a:blip r:embed="rId3">
            <a:alphaModFix/>
          </a:blip>
          <a:srcRect b="0" l="22532" r="20686" t="0"/>
          <a:stretch/>
        </p:blipFill>
        <p:spPr>
          <a:xfrm>
            <a:off x="602046" y="5062084"/>
            <a:ext cx="1226754" cy="107116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1"/>
          <p:cNvSpPr txBox="1"/>
          <p:nvPr>
            <p:ph type="title"/>
          </p:nvPr>
        </p:nvSpPr>
        <p:spPr>
          <a:xfrm>
            <a:off x="602046" y="85228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000"/>
              <a:buFont typeface="Helvetica Neue"/>
              <a:buNone/>
            </a:pPr>
            <a:r>
              <a:rPr lang="en-US" sz="3000">
                <a:solidFill>
                  <a:srgbClr val="FFFF00"/>
                </a:solidFill>
                <a:latin typeface="Helvetica Neue"/>
                <a:ea typeface="Helvetica Neue"/>
                <a:cs typeface="Helvetica Neue"/>
                <a:sym typeface="Helvetica Neue"/>
              </a:rPr>
              <a:t>Chant de communion</a:t>
            </a:r>
            <a:endParaRPr sz="3000">
              <a:solidFill>
                <a:srgbClr val="FFFF00"/>
              </a:solidFill>
              <a:latin typeface="Helvetica Neue"/>
              <a:ea typeface="Helvetica Neue"/>
              <a:cs typeface="Helvetica Neue"/>
              <a:sym typeface="Helvetica Neue"/>
            </a:endParaRPr>
          </a:p>
        </p:txBody>
      </p:sp>
      <p:sp>
        <p:nvSpPr>
          <p:cNvPr id="293" name="Google Shape;293;p21"/>
          <p:cNvSpPr txBox="1"/>
          <p:nvPr/>
        </p:nvSpPr>
        <p:spPr>
          <a:xfrm>
            <a:off x="1475692" y="2294202"/>
            <a:ext cx="6482308" cy="1701023"/>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en-US" sz="6600">
                <a:solidFill>
                  <a:srgbClr val="00B0F0"/>
                </a:solidFill>
                <a:latin typeface="Calibri"/>
                <a:ea typeface="Calibri"/>
                <a:cs typeface="Calibri"/>
                <a:sym typeface="Calibri"/>
              </a:rPr>
              <a:t>“</a:t>
            </a:r>
            <a:r>
              <a:rPr lang="en-US" sz="6600" u="sng">
                <a:solidFill>
                  <a:srgbClr val="00B0F0"/>
                </a:solidFill>
                <a:latin typeface="Calibri"/>
                <a:ea typeface="Calibri"/>
                <a:cs typeface="Calibri"/>
                <a:sym typeface="Calibri"/>
              </a:rPr>
              <a:t>Comme lui</a:t>
            </a:r>
            <a:r>
              <a:rPr lang="en-US" sz="6600">
                <a:solidFill>
                  <a:srgbClr val="00B0F0"/>
                </a:solidFill>
                <a:latin typeface="Calibri"/>
                <a:ea typeface="Calibri"/>
                <a:cs typeface="Calibri"/>
                <a:sym typeface="Calibri"/>
              </a:rPr>
              <a:t>”</a:t>
            </a:r>
            <a:endParaRPr sz="6600">
              <a:solidFill>
                <a:srgbClr val="00B0F0"/>
              </a:solidFill>
              <a:latin typeface="Calibri"/>
              <a:ea typeface="Calibri"/>
              <a:cs typeface="Calibri"/>
              <a:sym typeface="Calibri"/>
            </a:endParaRPr>
          </a:p>
        </p:txBody>
      </p:sp>
      <p:pic>
        <p:nvPicPr>
          <p:cNvPr id="294" name="Google Shape;294;p21"/>
          <p:cNvPicPr preferRelativeResize="0"/>
          <p:nvPr/>
        </p:nvPicPr>
        <p:blipFill rotWithShape="1">
          <a:blip r:embed="rId3">
            <a:alphaModFix/>
          </a:blip>
          <a:srcRect b="0" l="22532" r="20686" t="0"/>
          <a:stretch/>
        </p:blipFill>
        <p:spPr>
          <a:xfrm>
            <a:off x="602046" y="5062084"/>
            <a:ext cx="1226754" cy="107116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b77a6ed631_0_45"/>
          <p:cNvSpPr/>
          <p:nvPr/>
        </p:nvSpPr>
        <p:spPr>
          <a:xfrm>
            <a:off x="50" y="61225"/>
            <a:ext cx="12192000" cy="6858000"/>
          </a:xfrm>
          <a:prstGeom prst="rect">
            <a:avLst/>
          </a:prstGeom>
          <a:solidFill>
            <a:srgbClr val="5B9BD5">
              <a:alpha val="408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b77a6ed631_0_45"/>
          <p:cNvSpPr txBox="1"/>
          <p:nvPr>
            <p:ph type="title"/>
          </p:nvPr>
        </p:nvSpPr>
        <p:spPr>
          <a:xfrm>
            <a:off x="409575" y="181425"/>
            <a:ext cx="10515600" cy="616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Bénédiction et envoi</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US" sz="4000">
                <a:solidFill>
                  <a:srgbClr val="FFFFFF"/>
                </a:solidFill>
              </a:rPr>
              <a:t>Le Seigneur soit avec vous.</a:t>
            </a:r>
            <a:endParaRPr sz="4000">
              <a:solidFill>
                <a:srgbClr val="FFFFFF"/>
              </a:solidFill>
            </a:endParaRPr>
          </a:p>
          <a:p>
            <a:pPr indent="0" lvl="0" marL="0" rtl="0" algn="l">
              <a:spcBef>
                <a:spcPts val="0"/>
              </a:spcBef>
              <a:spcAft>
                <a:spcPts val="0"/>
              </a:spcAft>
              <a:buNone/>
            </a:pPr>
            <a:r>
              <a:rPr b="1" lang="en-US">
                <a:solidFill>
                  <a:srgbClr val="FFFFFF"/>
                </a:solidFill>
              </a:rPr>
              <a:t>Et avec votre Esprit</a:t>
            </a:r>
            <a:endParaRPr b="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US" sz="4000">
                <a:solidFill>
                  <a:srgbClr val="FFFFFF"/>
                </a:solidFill>
              </a:rPr>
              <a:t>Que Dieu tout-puissant vous bénisse, le Père, le Fils et le Saint-Esprit.</a:t>
            </a:r>
            <a:endParaRPr sz="4000">
              <a:solidFill>
                <a:srgbClr val="FFFFFF"/>
              </a:solidFill>
            </a:endParaRPr>
          </a:p>
          <a:p>
            <a:pPr indent="0" lvl="0" marL="0" rtl="0" algn="l">
              <a:spcBef>
                <a:spcPts val="0"/>
              </a:spcBef>
              <a:spcAft>
                <a:spcPts val="0"/>
              </a:spcAft>
              <a:buNone/>
            </a:pPr>
            <a:r>
              <a:rPr b="1" lang="en-US">
                <a:solidFill>
                  <a:srgbClr val="FFFFFF"/>
                </a:solidFill>
              </a:rPr>
              <a:t>Amen.</a:t>
            </a:r>
            <a:endParaRPr b="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US" sz="4000">
                <a:solidFill>
                  <a:srgbClr val="FFFFFF"/>
                </a:solidFill>
              </a:rPr>
              <a:t>Allez dans la paix et la joie du Christ.</a:t>
            </a:r>
            <a:endParaRPr sz="4000">
              <a:solidFill>
                <a:srgbClr val="FFFFFF"/>
              </a:solidFill>
            </a:endParaRPr>
          </a:p>
          <a:p>
            <a:pPr indent="0" lvl="0" marL="0" rtl="0" algn="l">
              <a:spcBef>
                <a:spcPts val="0"/>
              </a:spcBef>
              <a:spcAft>
                <a:spcPts val="0"/>
              </a:spcAft>
              <a:buNone/>
            </a:pPr>
            <a:r>
              <a:rPr b="1" lang="en-US">
                <a:solidFill>
                  <a:srgbClr val="FFFFFF"/>
                </a:solidFill>
              </a:rPr>
              <a:t>Nous rendons grâce à Dieu.</a:t>
            </a:r>
            <a:endParaRPr b="1">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b77a6ed631_0_12"/>
          <p:cNvSpPr txBox="1"/>
          <p:nvPr/>
        </p:nvSpPr>
        <p:spPr>
          <a:xfrm>
            <a:off x="838200" y="693975"/>
            <a:ext cx="10515600" cy="40821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lang="en-US" sz="4400">
                <a:solidFill>
                  <a:srgbClr val="FFFFFF"/>
                </a:solidFill>
                <a:latin typeface="Calibri"/>
                <a:ea typeface="Calibri"/>
                <a:cs typeface="Calibri"/>
                <a:sym typeface="Calibri"/>
              </a:rPr>
              <a:t>1.</a:t>
            </a:r>
            <a:endParaRPr sz="4400">
              <a:solidFill>
                <a:srgbClr val="FFFFFF"/>
              </a:solidFill>
              <a:latin typeface="Calibri"/>
              <a:ea typeface="Calibri"/>
              <a:cs typeface="Calibri"/>
              <a:sym typeface="Calibri"/>
            </a:endParaRPr>
          </a:p>
          <a:p>
            <a:pPr indent="0" lvl="0" marL="0" marR="0" rtl="0" algn="l">
              <a:lnSpc>
                <a:spcPct val="90000"/>
              </a:lnSpc>
              <a:spcBef>
                <a:spcPts val="0"/>
              </a:spcBef>
              <a:spcAft>
                <a:spcPts val="0"/>
              </a:spcAft>
              <a:buNone/>
            </a:pPr>
            <a:r>
              <a:rPr lang="en-US" sz="4400">
                <a:solidFill>
                  <a:srgbClr val="FFFFFF"/>
                </a:solidFill>
                <a:latin typeface="Calibri"/>
                <a:ea typeface="Calibri"/>
                <a:cs typeface="Calibri"/>
                <a:sym typeface="Calibri"/>
              </a:rPr>
              <a:t>Au milieu de notre nuit</a:t>
            </a:r>
            <a:endParaRPr sz="4400">
              <a:solidFill>
                <a:srgbClr val="FFFFFF"/>
              </a:solidFill>
              <a:latin typeface="Calibri"/>
              <a:ea typeface="Calibri"/>
              <a:cs typeface="Calibri"/>
              <a:sym typeface="Calibri"/>
            </a:endParaRPr>
          </a:p>
          <a:p>
            <a:pPr indent="0" lvl="0" marL="0" marR="0" rtl="0" algn="l">
              <a:lnSpc>
                <a:spcPct val="90000"/>
              </a:lnSpc>
              <a:spcBef>
                <a:spcPts val="0"/>
              </a:spcBef>
              <a:spcAft>
                <a:spcPts val="0"/>
              </a:spcAft>
              <a:buNone/>
            </a:pPr>
            <a:r>
              <a:rPr lang="en-US" sz="4400">
                <a:solidFill>
                  <a:srgbClr val="FFFFFF"/>
                </a:solidFill>
                <a:latin typeface="Calibri"/>
                <a:ea typeface="Calibri"/>
                <a:cs typeface="Calibri"/>
                <a:sym typeface="Calibri"/>
              </a:rPr>
              <a:t>la lumière a resplendi.</a:t>
            </a:r>
            <a:endParaRPr sz="4400">
              <a:solidFill>
                <a:srgbClr val="FFFFFF"/>
              </a:solidFill>
              <a:latin typeface="Calibri"/>
              <a:ea typeface="Calibri"/>
              <a:cs typeface="Calibri"/>
              <a:sym typeface="Calibri"/>
            </a:endParaRPr>
          </a:p>
          <a:p>
            <a:pPr indent="0" lvl="0" marL="0" marR="0" rtl="0" algn="l">
              <a:lnSpc>
                <a:spcPct val="90000"/>
              </a:lnSpc>
              <a:spcBef>
                <a:spcPts val="0"/>
              </a:spcBef>
              <a:spcAft>
                <a:spcPts val="0"/>
              </a:spcAft>
              <a:buNone/>
            </a:pPr>
            <a:r>
              <a:rPr lang="en-US" sz="4400">
                <a:solidFill>
                  <a:srgbClr val="FFFFFF"/>
                </a:solidFill>
                <a:latin typeface="Calibri"/>
                <a:ea typeface="Calibri"/>
                <a:cs typeface="Calibri"/>
                <a:sym typeface="Calibri"/>
              </a:rPr>
              <a:t>La Vie a détruit la mort,</a:t>
            </a:r>
            <a:endParaRPr sz="4400">
              <a:solidFill>
                <a:srgbClr val="FFFFFF"/>
              </a:solidFill>
              <a:latin typeface="Calibri"/>
              <a:ea typeface="Calibri"/>
              <a:cs typeface="Calibri"/>
              <a:sym typeface="Calibri"/>
            </a:endParaRPr>
          </a:p>
          <a:p>
            <a:pPr indent="0" lvl="0" marL="0" marR="0" rtl="0" algn="l">
              <a:lnSpc>
                <a:spcPct val="90000"/>
              </a:lnSpc>
              <a:spcBef>
                <a:spcPts val="0"/>
              </a:spcBef>
              <a:spcAft>
                <a:spcPts val="0"/>
              </a:spcAft>
              <a:buNone/>
            </a:pPr>
            <a:r>
              <a:rPr lang="en-US" sz="4400">
                <a:solidFill>
                  <a:srgbClr val="FFFFFF"/>
                </a:solidFill>
                <a:latin typeface="Calibri"/>
                <a:ea typeface="Calibri"/>
                <a:cs typeface="Calibri"/>
                <a:sym typeface="Calibri"/>
              </a:rPr>
              <a:t>Christ ressuscité!</a:t>
            </a:r>
            <a:endParaRPr sz="4400">
              <a:solidFill>
                <a:srgbClr val="FFFFFF"/>
              </a:solidFill>
              <a:latin typeface="Calibri"/>
              <a:ea typeface="Calibri"/>
              <a:cs typeface="Calibri"/>
              <a:sym typeface="Calibri"/>
            </a:endParaRPr>
          </a:p>
          <a:p>
            <a:pPr indent="0" lvl="0" marL="0" rtl="0" algn="l">
              <a:lnSpc>
                <a:spcPct val="160000"/>
              </a:lnSpc>
              <a:spcBef>
                <a:spcPts val="0"/>
              </a:spcBef>
              <a:spcAft>
                <a:spcPts val="0"/>
              </a:spcAft>
              <a:buNone/>
            </a:pPr>
            <a:r>
              <a:t/>
            </a:r>
            <a:endParaRPr sz="1050">
              <a:solidFill>
                <a:srgbClr val="333333"/>
              </a:solidFill>
              <a:highlight>
                <a:srgbClr val="FFFFFF"/>
              </a:highlight>
              <a:latin typeface="Montserrat"/>
              <a:ea typeface="Montserrat"/>
              <a:cs typeface="Montserrat"/>
              <a:sym typeface="Montserrat"/>
            </a:endParaRPr>
          </a:p>
          <a:p>
            <a:pPr indent="0" lvl="0" marL="0" rtl="0" algn="l">
              <a:spcBef>
                <a:spcPts val="800"/>
              </a:spcBef>
              <a:spcAft>
                <a:spcPts val="0"/>
              </a:spcAft>
              <a:buNone/>
            </a:pPr>
            <a:r>
              <a:t/>
            </a:r>
            <a:endParaRPr>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2"/>
          <p:cNvSpPr txBox="1"/>
          <p:nvPr>
            <p:ph type="title"/>
          </p:nvPr>
        </p:nvSpPr>
        <p:spPr>
          <a:xfrm>
            <a:off x="384517" y="1119567"/>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000"/>
              <a:buFont typeface="Helvetica Neue"/>
              <a:buNone/>
            </a:pPr>
            <a:r>
              <a:rPr lang="en-US" sz="3000">
                <a:solidFill>
                  <a:srgbClr val="FFFF00"/>
                </a:solidFill>
                <a:latin typeface="Helvetica Neue"/>
                <a:ea typeface="Helvetica Neue"/>
                <a:cs typeface="Helvetica Neue"/>
                <a:sym typeface="Helvetica Neue"/>
              </a:rPr>
              <a:t>Chant d’envoi</a:t>
            </a:r>
            <a:endParaRPr sz="3000">
              <a:solidFill>
                <a:srgbClr val="FFFF00"/>
              </a:solidFill>
              <a:latin typeface="Helvetica Neue"/>
              <a:ea typeface="Helvetica Neue"/>
              <a:cs typeface="Helvetica Neue"/>
              <a:sym typeface="Helvetica Neue"/>
            </a:endParaRPr>
          </a:p>
        </p:txBody>
      </p:sp>
      <p:sp>
        <p:nvSpPr>
          <p:cNvPr id="308" name="Google Shape;308;p22"/>
          <p:cNvSpPr txBox="1"/>
          <p:nvPr/>
        </p:nvSpPr>
        <p:spPr>
          <a:xfrm>
            <a:off x="1443667" y="2172212"/>
            <a:ext cx="6111300" cy="993409"/>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en-US" sz="4800">
                <a:solidFill>
                  <a:srgbClr val="00B0F0"/>
                </a:solidFill>
                <a:latin typeface="Calibri"/>
                <a:ea typeface="Calibri"/>
                <a:cs typeface="Calibri"/>
                <a:sym typeface="Calibri"/>
              </a:rPr>
              <a:t>“Portons la lumière”</a:t>
            </a:r>
            <a:br>
              <a:rPr lang="en-US" sz="4800">
                <a:solidFill>
                  <a:srgbClr val="00B0F0"/>
                </a:solidFill>
                <a:latin typeface="Calibri"/>
                <a:ea typeface="Calibri"/>
                <a:cs typeface="Calibri"/>
                <a:sym typeface="Calibri"/>
              </a:rPr>
            </a:br>
            <a:endParaRPr sz="4800">
              <a:solidFill>
                <a:srgbClr val="00B0F0"/>
              </a:solidFill>
              <a:latin typeface="Calibri"/>
              <a:ea typeface="Calibri"/>
              <a:cs typeface="Calibri"/>
              <a:sym typeface="Calibri"/>
            </a:endParaRPr>
          </a:p>
        </p:txBody>
      </p:sp>
      <p:pic>
        <p:nvPicPr>
          <p:cNvPr id="309" name="Google Shape;309;p22"/>
          <p:cNvPicPr preferRelativeResize="0"/>
          <p:nvPr/>
        </p:nvPicPr>
        <p:blipFill rotWithShape="1">
          <a:blip r:embed="rId3">
            <a:alphaModFix/>
          </a:blip>
          <a:srcRect b="0" l="22532" r="20686" t="0"/>
          <a:stretch/>
        </p:blipFill>
        <p:spPr>
          <a:xfrm>
            <a:off x="602046" y="5062084"/>
            <a:ext cx="1226754" cy="10711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b77a6ed631_0_18"/>
          <p:cNvSpPr txBox="1"/>
          <p:nvPr/>
        </p:nvSpPr>
        <p:spPr>
          <a:xfrm>
            <a:off x="285750" y="702150"/>
            <a:ext cx="10515600" cy="40821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lang="en-US" sz="4400">
                <a:solidFill>
                  <a:srgbClr val="FFFFFF"/>
                </a:solidFill>
                <a:latin typeface="Calibri"/>
                <a:ea typeface="Calibri"/>
                <a:cs typeface="Calibri"/>
                <a:sym typeface="Calibri"/>
              </a:rPr>
              <a:t>R. Criez de joie, Christ est ressuscité !</a:t>
            </a:r>
            <a:endParaRPr sz="4400">
              <a:solidFill>
                <a:srgbClr val="FFFFFF"/>
              </a:solidFill>
              <a:latin typeface="Calibri"/>
              <a:ea typeface="Calibri"/>
              <a:cs typeface="Calibri"/>
              <a:sym typeface="Calibri"/>
            </a:endParaRPr>
          </a:p>
          <a:p>
            <a:pPr indent="0" lvl="0" marL="0" marR="0" rtl="0" algn="l">
              <a:lnSpc>
                <a:spcPct val="90000"/>
              </a:lnSpc>
              <a:spcBef>
                <a:spcPts val="0"/>
              </a:spcBef>
              <a:spcAft>
                <a:spcPts val="0"/>
              </a:spcAft>
              <a:buNone/>
            </a:pPr>
            <a:r>
              <a:rPr lang="en-US" sz="4400">
                <a:solidFill>
                  <a:srgbClr val="FFFFFF"/>
                </a:solidFill>
                <a:latin typeface="Calibri"/>
                <a:ea typeface="Calibri"/>
                <a:cs typeface="Calibri"/>
                <a:sym typeface="Calibri"/>
              </a:rPr>
              <a:t>Il est vivant, comme il l’avait promis.</a:t>
            </a:r>
            <a:endParaRPr sz="4400">
              <a:solidFill>
                <a:srgbClr val="FFFFFF"/>
              </a:solidFill>
              <a:latin typeface="Calibri"/>
              <a:ea typeface="Calibri"/>
              <a:cs typeface="Calibri"/>
              <a:sym typeface="Calibri"/>
            </a:endParaRPr>
          </a:p>
          <a:p>
            <a:pPr indent="0" lvl="0" marL="0" marR="0" rtl="0" algn="l">
              <a:lnSpc>
                <a:spcPct val="90000"/>
              </a:lnSpc>
              <a:spcBef>
                <a:spcPts val="0"/>
              </a:spcBef>
              <a:spcAft>
                <a:spcPts val="0"/>
              </a:spcAft>
              <a:buNone/>
            </a:pPr>
            <a:r>
              <a:rPr lang="en-US" sz="4400">
                <a:solidFill>
                  <a:srgbClr val="FFFFFF"/>
                </a:solidFill>
                <a:latin typeface="Calibri"/>
                <a:ea typeface="Calibri"/>
                <a:cs typeface="Calibri"/>
                <a:sym typeface="Calibri"/>
              </a:rPr>
              <a:t>Alléluia, Christ est ressuscité !</a:t>
            </a:r>
            <a:endParaRPr sz="4400">
              <a:solidFill>
                <a:srgbClr val="FFFFFF"/>
              </a:solidFill>
              <a:latin typeface="Calibri"/>
              <a:ea typeface="Calibri"/>
              <a:cs typeface="Calibri"/>
              <a:sym typeface="Calibri"/>
            </a:endParaRPr>
          </a:p>
          <a:p>
            <a:pPr indent="0" lvl="0" marL="0" marR="0" rtl="0" algn="l">
              <a:lnSpc>
                <a:spcPct val="90000"/>
              </a:lnSpc>
              <a:spcBef>
                <a:spcPts val="0"/>
              </a:spcBef>
              <a:spcAft>
                <a:spcPts val="0"/>
              </a:spcAft>
              <a:buNone/>
            </a:pPr>
            <a:r>
              <a:rPr lang="en-US" sz="4400">
                <a:solidFill>
                  <a:srgbClr val="FFFFFF"/>
                </a:solidFill>
                <a:latin typeface="Calibri"/>
                <a:ea typeface="Calibri"/>
                <a:cs typeface="Calibri"/>
                <a:sym typeface="Calibri"/>
              </a:rPr>
              <a:t>Il nous ouvre la vie !</a:t>
            </a:r>
            <a:endParaRPr b="1" sz="1050">
              <a:solidFill>
                <a:srgbClr val="333333"/>
              </a:solidFill>
              <a:highlight>
                <a:srgbClr val="FFFFFF"/>
              </a:highlight>
              <a:latin typeface="Montserrat"/>
              <a:ea typeface="Montserrat"/>
              <a:cs typeface="Montserrat"/>
              <a:sym typeface="Montserrat"/>
            </a:endParaRPr>
          </a:p>
          <a:p>
            <a:pPr indent="0" lvl="0" marL="0" rtl="0" algn="l">
              <a:lnSpc>
                <a:spcPct val="160000"/>
              </a:lnSpc>
              <a:spcBef>
                <a:spcPts val="0"/>
              </a:spcBef>
              <a:spcAft>
                <a:spcPts val="0"/>
              </a:spcAft>
              <a:buNone/>
            </a:pPr>
            <a:r>
              <a:t/>
            </a:r>
            <a:endParaRPr sz="1050">
              <a:solidFill>
                <a:srgbClr val="333333"/>
              </a:solidFill>
              <a:highlight>
                <a:srgbClr val="FFFFFF"/>
              </a:highlight>
              <a:latin typeface="Montserrat"/>
              <a:ea typeface="Montserrat"/>
              <a:cs typeface="Montserrat"/>
              <a:sym typeface="Montserrat"/>
            </a:endParaRPr>
          </a:p>
          <a:p>
            <a:pPr indent="0" lvl="0" marL="0" rtl="0" algn="l">
              <a:spcBef>
                <a:spcPts val="800"/>
              </a:spcBef>
              <a:spcAft>
                <a:spcPts val="0"/>
              </a:spcAft>
              <a:buNone/>
            </a:pPr>
            <a:r>
              <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b77a6ed631_0_24"/>
          <p:cNvSpPr txBox="1"/>
          <p:nvPr/>
        </p:nvSpPr>
        <p:spPr>
          <a:xfrm>
            <a:off x="838200" y="693975"/>
            <a:ext cx="10515600" cy="40821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lang="en-US" sz="4400">
                <a:solidFill>
                  <a:srgbClr val="FFFFFF"/>
                </a:solidFill>
                <a:latin typeface="Calibri"/>
                <a:ea typeface="Calibri"/>
                <a:cs typeface="Calibri"/>
                <a:sym typeface="Calibri"/>
              </a:rPr>
              <a:t>2</a:t>
            </a:r>
            <a:r>
              <a:rPr lang="en-US" sz="4400">
                <a:solidFill>
                  <a:srgbClr val="FFFFFF"/>
                </a:solidFill>
                <a:latin typeface="Calibri"/>
                <a:ea typeface="Calibri"/>
                <a:cs typeface="Calibri"/>
                <a:sym typeface="Calibri"/>
              </a:rPr>
              <a:t>.</a:t>
            </a:r>
            <a:endParaRPr sz="4400">
              <a:solidFill>
                <a:srgbClr val="FFFFFF"/>
              </a:solidFill>
              <a:latin typeface="Calibri"/>
              <a:ea typeface="Calibri"/>
              <a:cs typeface="Calibri"/>
              <a:sym typeface="Calibri"/>
            </a:endParaRPr>
          </a:p>
          <a:p>
            <a:pPr indent="0" lvl="0" marL="0" marR="0" rtl="0" algn="l">
              <a:lnSpc>
                <a:spcPct val="90000"/>
              </a:lnSpc>
              <a:spcBef>
                <a:spcPts val="0"/>
              </a:spcBef>
              <a:spcAft>
                <a:spcPts val="0"/>
              </a:spcAft>
              <a:buNone/>
            </a:pPr>
            <a:r>
              <a:rPr lang="en-US" sz="4400">
                <a:solidFill>
                  <a:srgbClr val="FFFFFF"/>
                </a:solidFill>
                <a:latin typeface="Calibri"/>
                <a:ea typeface="Calibri"/>
                <a:cs typeface="Calibri"/>
                <a:sym typeface="Calibri"/>
              </a:rPr>
              <a:t>Vous les anges, louez-le,</a:t>
            </a:r>
            <a:endParaRPr sz="4400">
              <a:solidFill>
                <a:srgbClr val="FFFFFF"/>
              </a:solidFill>
              <a:latin typeface="Calibri"/>
              <a:ea typeface="Calibri"/>
              <a:cs typeface="Calibri"/>
              <a:sym typeface="Calibri"/>
            </a:endParaRPr>
          </a:p>
          <a:p>
            <a:pPr indent="0" lvl="0" marL="0" marR="0" rtl="0" algn="l">
              <a:lnSpc>
                <a:spcPct val="90000"/>
              </a:lnSpc>
              <a:spcBef>
                <a:spcPts val="0"/>
              </a:spcBef>
              <a:spcAft>
                <a:spcPts val="0"/>
              </a:spcAft>
              <a:buNone/>
            </a:pPr>
            <a:r>
              <a:rPr lang="en-US" sz="4400">
                <a:solidFill>
                  <a:srgbClr val="FFFFFF"/>
                </a:solidFill>
                <a:latin typeface="Calibri"/>
                <a:ea typeface="Calibri"/>
                <a:cs typeface="Calibri"/>
                <a:sym typeface="Calibri"/>
              </a:rPr>
              <a:t>exultez depuis les cieux!</a:t>
            </a:r>
            <a:endParaRPr sz="4400">
              <a:solidFill>
                <a:srgbClr val="FFFFFF"/>
              </a:solidFill>
              <a:latin typeface="Calibri"/>
              <a:ea typeface="Calibri"/>
              <a:cs typeface="Calibri"/>
              <a:sym typeface="Calibri"/>
            </a:endParaRPr>
          </a:p>
          <a:p>
            <a:pPr indent="0" lvl="0" marL="0" marR="0" rtl="0" algn="l">
              <a:lnSpc>
                <a:spcPct val="90000"/>
              </a:lnSpc>
              <a:spcBef>
                <a:spcPts val="0"/>
              </a:spcBef>
              <a:spcAft>
                <a:spcPts val="0"/>
              </a:spcAft>
              <a:buNone/>
            </a:pPr>
            <a:r>
              <a:rPr lang="en-US" sz="4400">
                <a:solidFill>
                  <a:srgbClr val="FFFFFF"/>
                </a:solidFill>
                <a:latin typeface="Calibri"/>
                <a:ea typeface="Calibri"/>
                <a:cs typeface="Calibri"/>
                <a:sym typeface="Calibri"/>
              </a:rPr>
              <a:t>Tous les vivants louez Dieu!</a:t>
            </a:r>
            <a:endParaRPr sz="4400">
              <a:solidFill>
                <a:srgbClr val="FFFFFF"/>
              </a:solidFill>
              <a:latin typeface="Calibri"/>
              <a:ea typeface="Calibri"/>
              <a:cs typeface="Calibri"/>
              <a:sym typeface="Calibri"/>
            </a:endParaRPr>
          </a:p>
          <a:p>
            <a:pPr indent="0" lvl="0" marL="0" marR="0" rtl="0" algn="l">
              <a:lnSpc>
                <a:spcPct val="90000"/>
              </a:lnSpc>
              <a:spcBef>
                <a:spcPts val="0"/>
              </a:spcBef>
              <a:spcAft>
                <a:spcPts val="0"/>
              </a:spcAft>
              <a:buNone/>
            </a:pPr>
            <a:r>
              <a:rPr lang="en-US" sz="4400">
                <a:solidFill>
                  <a:srgbClr val="FFFFFF"/>
                </a:solidFill>
                <a:latin typeface="Calibri"/>
                <a:ea typeface="Calibri"/>
                <a:cs typeface="Calibri"/>
                <a:sym typeface="Calibri"/>
              </a:rPr>
              <a:t>Christ ressuscité!</a:t>
            </a:r>
            <a:endParaRPr sz="4400">
              <a:solidFill>
                <a:srgbClr val="FFFFFF"/>
              </a:solidFill>
              <a:latin typeface="Calibri"/>
              <a:ea typeface="Calibri"/>
              <a:cs typeface="Calibri"/>
              <a:sym typeface="Calibri"/>
            </a:endParaRPr>
          </a:p>
          <a:p>
            <a:pPr indent="0" lvl="0" marL="0" rtl="0" algn="l">
              <a:lnSpc>
                <a:spcPct val="160000"/>
              </a:lnSpc>
              <a:spcBef>
                <a:spcPts val="0"/>
              </a:spcBef>
              <a:spcAft>
                <a:spcPts val="0"/>
              </a:spcAft>
              <a:buNone/>
            </a:pPr>
            <a:r>
              <a:t/>
            </a:r>
            <a:endParaRPr sz="1050">
              <a:solidFill>
                <a:srgbClr val="333333"/>
              </a:solidFill>
              <a:highlight>
                <a:srgbClr val="FFFFFF"/>
              </a:highlight>
              <a:latin typeface="Montserrat"/>
              <a:ea typeface="Montserrat"/>
              <a:cs typeface="Montserrat"/>
              <a:sym typeface="Montserrat"/>
            </a:endParaRPr>
          </a:p>
          <a:p>
            <a:pPr indent="0" lvl="0" marL="0" rtl="0" algn="l">
              <a:spcBef>
                <a:spcPts val="800"/>
              </a:spcBef>
              <a:spcAft>
                <a:spcPts val="0"/>
              </a:spcAft>
              <a:buNone/>
            </a:pPr>
            <a:r>
              <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b77a6ed631_0_29"/>
          <p:cNvSpPr txBox="1"/>
          <p:nvPr/>
        </p:nvSpPr>
        <p:spPr>
          <a:xfrm>
            <a:off x="285750" y="702150"/>
            <a:ext cx="10515600" cy="40821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lang="en-US" sz="4400">
                <a:solidFill>
                  <a:srgbClr val="FFFFFF"/>
                </a:solidFill>
                <a:latin typeface="Calibri"/>
                <a:ea typeface="Calibri"/>
                <a:cs typeface="Calibri"/>
                <a:sym typeface="Calibri"/>
              </a:rPr>
              <a:t>R. Criez de joie, Christ est ressuscité !</a:t>
            </a:r>
            <a:endParaRPr sz="4400">
              <a:solidFill>
                <a:srgbClr val="FFFFFF"/>
              </a:solidFill>
              <a:latin typeface="Calibri"/>
              <a:ea typeface="Calibri"/>
              <a:cs typeface="Calibri"/>
              <a:sym typeface="Calibri"/>
            </a:endParaRPr>
          </a:p>
          <a:p>
            <a:pPr indent="0" lvl="0" marL="0" marR="0" rtl="0" algn="l">
              <a:lnSpc>
                <a:spcPct val="90000"/>
              </a:lnSpc>
              <a:spcBef>
                <a:spcPts val="0"/>
              </a:spcBef>
              <a:spcAft>
                <a:spcPts val="0"/>
              </a:spcAft>
              <a:buNone/>
            </a:pPr>
            <a:r>
              <a:rPr lang="en-US" sz="4400">
                <a:solidFill>
                  <a:srgbClr val="FFFFFF"/>
                </a:solidFill>
                <a:latin typeface="Calibri"/>
                <a:ea typeface="Calibri"/>
                <a:cs typeface="Calibri"/>
                <a:sym typeface="Calibri"/>
              </a:rPr>
              <a:t>Il est vivant, comme il l’avait promis.</a:t>
            </a:r>
            <a:endParaRPr sz="4400">
              <a:solidFill>
                <a:srgbClr val="FFFFFF"/>
              </a:solidFill>
              <a:latin typeface="Calibri"/>
              <a:ea typeface="Calibri"/>
              <a:cs typeface="Calibri"/>
              <a:sym typeface="Calibri"/>
            </a:endParaRPr>
          </a:p>
          <a:p>
            <a:pPr indent="0" lvl="0" marL="0" marR="0" rtl="0" algn="l">
              <a:lnSpc>
                <a:spcPct val="90000"/>
              </a:lnSpc>
              <a:spcBef>
                <a:spcPts val="0"/>
              </a:spcBef>
              <a:spcAft>
                <a:spcPts val="0"/>
              </a:spcAft>
              <a:buNone/>
            </a:pPr>
            <a:r>
              <a:rPr lang="en-US" sz="4400">
                <a:solidFill>
                  <a:srgbClr val="FFFFFF"/>
                </a:solidFill>
                <a:latin typeface="Calibri"/>
                <a:ea typeface="Calibri"/>
                <a:cs typeface="Calibri"/>
                <a:sym typeface="Calibri"/>
              </a:rPr>
              <a:t>Alléluia, Christ est ressuscité !</a:t>
            </a:r>
            <a:endParaRPr sz="4400">
              <a:solidFill>
                <a:srgbClr val="FFFFFF"/>
              </a:solidFill>
              <a:latin typeface="Calibri"/>
              <a:ea typeface="Calibri"/>
              <a:cs typeface="Calibri"/>
              <a:sym typeface="Calibri"/>
            </a:endParaRPr>
          </a:p>
          <a:p>
            <a:pPr indent="0" lvl="0" marL="0" marR="0" rtl="0" algn="l">
              <a:lnSpc>
                <a:spcPct val="90000"/>
              </a:lnSpc>
              <a:spcBef>
                <a:spcPts val="0"/>
              </a:spcBef>
              <a:spcAft>
                <a:spcPts val="0"/>
              </a:spcAft>
              <a:buNone/>
            </a:pPr>
            <a:r>
              <a:rPr lang="en-US" sz="4400">
                <a:solidFill>
                  <a:srgbClr val="FFFFFF"/>
                </a:solidFill>
                <a:latin typeface="Calibri"/>
                <a:ea typeface="Calibri"/>
                <a:cs typeface="Calibri"/>
                <a:sym typeface="Calibri"/>
              </a:rPr>
              <a:t>Il nous ouvre la vie !</a:t>
            </a:r>
            <a:endParaRPr b="1" sz="1050">
              <a:solidFill>
                <a:srgbClr val="333333"/>
              </a:solidFill>
              <a:highlight>
                <a:srgbClr val="FFFFFF"/>
              </a:highlight>
              <a:latin typeface="Montserrat"/>
              <a:ea typeface="Montserrat"/>
              <a:cs typeface="Montserrat"/>
              <a:sym typeface="Montserrat"/>
            </a:endParaRPr>
          </a:p>
          <a:p>
            <a:pPr indent="0" lvl="0" marL="0" rtl="0" algn="l">
              <a:lnSpc>
                <a:spcPct val="160000"/>
              </a:lnSpc>
              <a:spcBef>
                <a:spcPts val="0"/>
              </a:spcBef>
              <a:spcAft>
                <a:spcPts val="0"/>
              </a:spcAft>
              <a:buNone/>
            </a:pPr>
            <a:r>
              <a:t/>
            </a:r>
            <a:endParaRPr sz="1050">
              <a:solidFill>
                <a:srgbClr val="333333"/>
              </a:solidFill>
              <a:highlight>
                <a:srgbClr val="FFFFFF"/>
              </a:highlight>
              <a:latin typeface="Montserrat"/>
              <a:ea typeface="Montserrat"/>
              <a:cs typeface="Montserrat"/>
              <a:sym typeface="Montserrat"/>
            </a:endParaRPr>
          </a:p>
          <a:p>
            <a:pPr indent="0" lvl="0" marL="0" rtl="0" algn="l">
              <a:spcBef>
                <a:spcPts val="800"/>
              </a:spcBef>
              <a:spcAft>
                <a:spcPts val="0"/>
              </a:spcAft>
              <a:buNone/>
            </a:pPr>
            <a:r>
              <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b77a6ed631_0_5"/>
          <p:cNvSpPr txBox="1"/>
          <p:nvPr>
            <p:ph type="title"/>
          </p:nvPr>
        </p:nvSpPr>
        <p:spPr>
          <a:xfrm>
            <a:off x="368750" y="120200"/>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800">
                <a:solidFill>
                  <a:srgbClr val="FFFFFF"/>
                </a:solidFill>
              </a:rPr>
              <a:t>Salutation</a:t>
            </a:r>
            <a:r>
              <a:rPr lang="en-US">
                <a:solidFill>
                  <a:srgbClr val="FFFFFF"/>
                </a:solidFill>
              </a:rPr>
              <a:t> </a:t>
            </a:r>
            <a:endParaRPr>
              <a:solidFill>
                <a:srgbClr val="FFFFFF"/>
              </a:solidFill>
            </a:endParaRPr>
          </a:p>
        </p:txBody>
      </p:sp>
      <p:sp>
        <p:nvSpPr>
          <p:cNvPr id="128" name="Google Shape;128;gb77a6ed631_0_5"/>
          <p:cNvSpPr txBox="1"/>
          <p:nvPr/>
        </p:nvSpPr>
        <p:spPr>
          <a:xfrm>
            <a:off x="285750" y="1122600"/>
            <a:ext cx="11409600" cy="469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4400">
                <a:solidFill>
                  <a:srgbClr val="FFFFFF"/>
                </a:solidFill>
                <a:latin typeface="Calibri"/>
                <a:ea typeface="Calibri"/>
                <a:cs typeface="Calibri"/>
                <a:sym typeface="Calibri"/>
              </a:rPr>
              <a:t>Au nom du Père, et du Fils, et du Saint-Esprit. </a:t>
            </a:r>
            <a:br>
              <a:rPr lang="en-US" sz="4400">
                <a:solidFill>
                  <a:srgbClr val="FFFFFF"/>
                </a:solidFill>
                <a:latin typeface="Calibri"/>
                <a:ea typeface="Calibri"/>
                <a:cs typeface="Calibri"/>
                <a:sym typeface="Calibri"/>
              </a:rPr>
            </a:br>
            <a:r>
              <a:rPr b="1" lang="en-US" sz="4400">
                <a:solidFill>
                  <a:srgbClr val="FFFFFF"/>
                </a:solidFill>
                <a:latin typeface="Calibri"/>
                <a:ea typeface="Calibri"/>
                <a:cs typeface="Calibri"/>
                <a:sym typeface="Calibri"/>
              </a:rPr>
              <a:t>R. Amen. </a:t>
            </a:r>
            <a:endParaRPr b="1" sz="44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t/>
            </a:r>
            <a:endParaRPr sz="44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rPr lang="en-US" sz="4400">
                <a:solidFill>
                  <a:srgbClr val="FFFFFF"/>
                </a:solidFill>
                <a:latin typeface="Calibri"/>
                <a:ea typeface="Calibri"/>
                <a:cs typeface="Calibri"/>
                <a:sym typeface="Calibri"/>
              </a:rPr>
              <a:t>La </a:t>
            </a:r>
            <a:r>
              <a:rPr lang="en-US" sz="4400">
                <a:solidFill>
                  <a:srgbClr val="FFFFFF"/>
                </a:solidFill>
                <a:latin typeface="Calibri"/>
                <a:ea typeface="Calibri"/>
                <a:cs typeface="Calibri"/>
                <a:sym typeface="Calibri"/>
              </a:rPr>
              <a:t>g</a:t>
            </a:r>
            <a:r>
              <a:rPr lang="en-US" sz="4400">
                <a:solidFill>
                  <a:srgbClr val="FFFFFF"/>
                </a:solidFill>
                <a:latin typeface="Calibri"/>
                <a:ea typeface="Calibri"/>
                <a:cs typeface="Calibri"/>
                <a:sym typeface="Calibri"/>
              </a:rPr>
              <a:t>râce de Jésus notre Seigneur, l’amour de Dieu le Père, et la communion de l’Esprit Saint soient toujours avec vous. </a:t>
            </a:r>
            <a:br>
              <a:rPr lang="en-US" sz="4400">
                <a:solidFill>
                  <a:srgbClr val="FFFFFF"/>
                </a:solidFill>
                <a:latin typeface="Calibri"/>
                <a:ea typeface="Calibri"/>
                <a:cs typeface="Calibri"/>
                <a:sym typeface="Calibri"/>
              </a:rPr>
            </a:br>
            <a:r>
              <a:rPr b="1" lang="en-US" sz="4400">
                <a:solidFill>
                  <a:srgbClr val="FFFFFF"/>
                </a:solidFill>
              </a:rPr>
              <a:t>R. Et avec votre esprit.</a:t>
            </a:r>
            <a:r>
              <a:rPr b="1" lang="en-US" sz="2500">
                <a:solidFill>
                  <a:srgbClr val="FFFFFF"/>
                </a:solidFill>
              </a:rPr>
              <a:t> </a:t>
            </a:r>
            <a:endParaRPr b="1" sz="25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
          <p:cNvSpPr/>
          <p:nvPr/>
        </p:nvSpPr>
        <p:spPr>
          <a:xfrm>
            <a:off x="793277" y="268111"/>
            <a:ext cx="6934500" cy="5758459"/>
          </a:xfrm>
          <a:prstGeom prst="rect">
            <a:avLst/>
          </a:prstGeom>
          <a:solidFill>
            <a:schemeClr val="dk1">
              <a:alpha val="61960"/>
            </a:schemeClr>
          </a:solid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t/>
            </a:r>
            <a:endParaRPr b="0" i="0" sz="2800" u="none" cap="none" strike="noStrike">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b="0" i="0" lang="en-US" sz="2800" u="none" cap="none" strike="noStrike">
                <a:solidFill>
                  <a:schemeClr val="lt1"/>
                </a:solidFill>
                <a:latin typeface="Helvetica Neue"/>
                <a:ea typeface="Helvetica Neue"/>
                <a:cs typeface="Helvetica Neue"/>
                <a:sym typeface="Helvetica Neue"/>
              </a:rPr>
              <a:t>Seigneur Jésus, tu amènes les morts à la vie dans l’Esprit, prends pitié de nous.</a:t>
            </a:r>
            <a:br>
              <a:rPr b="0" i="0" lang="en-US" sz="2800" u="none" cap="none" strike="noStrike">
                <a:solidFill>
                  <a:schemeClr val="lt1"/>
                </a:solidFill>
                <a:latin typeface="Helvetica Neue"/>
                <a:ea typeface="Helvetica Neue"/>
                <a:cs typeface="Helvetica Neue"/>
                <a:sym typeface="Helvetica Neue"/>
              </a:rPr>
            </a:br>
            <a:r>
              <a:rPr b="0" i="0" lang="en-US" sz="2800" u="none" cap="none" strike="noStrike">
                <a:solidFill>
                  <a:schemeClr val="accent4"/>
                </a:solidFill>
                <a:latin typeface="Helvetica Neue"/>
                <a:ea typeface="Helvetica Neue"/>
                <a:cs typeface="Helvetica Neue"/>
                <a:sym typeface="Helvetica Neue"/>
              </a:rPr>
              <a:t>Prends pitié de nous. </a:t>
            </a:r>
            <a:endParaRPr sz="2800">
              <a:solidFill>
                <a:schemeClr val="accent4"/>
              </a:solidFill>
              <a:latin typeface="Helvetica Neue"/>
              <a:ea typeface="Helvetica Neue"/>
              <a:cs typeface="Helvetica Neue"/>
              <a:sym typeface="Helvetica Neue"/>
            </a:endParaRPr>
          </a:p>
          <a:p>
            <a:pPr indent="0" lvl="0" marL="0" marR="0" rtl="0" algn="l">
              <a:spcBef>
                <a:spcPts val="0"/>
              </a:spcBef>
              <a:spcAft>
                <a:spcPts val="0"/>
              </a:spcAft>
              <a:buNone/>
            </a:pPr>
            <a:r>
              <a:rPr lang="en-US" sz="2800">
                <a:solidFill>
                  <a:schemeClr val="lt1"/>
                </a:solidFill>
                <a:latin typeface="Helvetica Neue"/>
                <a:ea typeface="Helvetica Neue"/>
                <a:cs typeface="Helvetica Neue"/>
                <a:sym typeface="Helvetica Neue"/>
              </a:rPr>
              <a:t> </a:t>
            </a:r>
            <a:endParaRPr sz="28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lang="en-US" sz="2800">
                <a:solidFill>
                  <a:schemeClr val="lt1"/>
                </a:solidFill>
                <a:latin typeface="Helvetica Neue"/>
                <a:ea typeface="Helvetica Neue"/>
                <a:cs typeface="Helvetica Neue"/>
                <a:sym typeface="Helvetica Neue"/>
              </a:rPr>
              <a:t>Ô Christ, tu apportes le pardon et la paix aux pécheurs, prends pitié de nous. </a:t>
            </a:r>
            <a:endParaRPr sz="28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lang="en-US" sz="2800">
                <a:solidFill>
                  <a:schemeClr val="accent4"/>
                </a:solidFill>
                <a:latin typeface="Helvetica Neue"/>
                <a:ea typeface="Helvetica Neue"/>
                <a:cs typeface="Helvetica Neue"/>
                <a:sym typeface="Helvetica Neue"/>
              </a:rPr>
              <a:t>Prends pitié de nous. </a:t>
            </a:r>
            <a:endParaRPr sz="2800">
              <a:solidFill>
                <a:schemeClr val="accent4"/>
              </a:solidFill>
              <a:latin typeface="Helvetica Neue"/>
              <a:ea typeface="Helvetica Neue"/>
              <a:cs typeface="Helvetica Neue"/>
              <a:sym typeface="Helvetica Neue"/>
            </a:endParaRPr>
          </a:p>
          <a:p>
            <a:pPr indent="0" lvl="0" marL="0" marR="0" rtl="0" algn="l">
              <a:spcBef>
                <a:spcPts val="0"/>
              </a:spcBef>
              <a:spcAft>
                <a:spcPts val="0"/>
              </a:spcAft>
              <a:buNone/>
            </a:pPr>
            <a:r>
              <a:rPr lang="en-US" sz="2800">
                <a:solidFill>
                  <a:schemeClr val="lt1"/>
                </a:solidFill>
                <a:latin typeface="Helvetica Neue"/>
                <a:ea typeface="Helvetica Neue"/>
                <a:cs typeface="Helvetica Neue"/>
                <a:sym typeface="Helvetica Neue"/>
              </a:rPr>
              <a:t> </a:t>
            </a:r>
            <a:endParaRPr sz="28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lang="en-US" sz="2800">
                <a:solidFill>
                  <a:schemeClr val="lt1"/>
                </a:solidFill>
                <a:latin typeface="Helvetica Neue"/>
                <a:ea typeface="Helvetica Neue"/>
                <a:cs typeface="Helvetica Neue"/>
                <a:sym typeface="Helvetica Neue"/>
              </a:rPr>
              <a:t>Seigneur Jésus, tu apportes la lumière à ceux et celles qui sont dans les ténèbres, prends pitié de nous.</a:t>
            </a:r>
            <a:endParaRPr/>
          </a:p>
          <a:p>
            <a:pPr indent="0" lvl="0" marL="0" marR="0" rtl="0" algn="l">
              <a:spcBef>
                <a:spcPts val="0"/>
              </a:spcBef>
              <a:spcAft>
                <a:spcPts val="0"/>
              </a:spcAft>
              <a:buNone/>
            </a:pPr>
            <a:r>
              <a:rPr lang="en-US" sz="2800">
                <a:solidFill>
                  <a:schemeClr val="accent4"/>
                </a:solidFill>
                <a:latin typeface="Helvetica Neue"/>
                <a:ea typeface="Helvetica Neue"/>
                <a:cs typeface="Helvetica Neue"/>
                <a:sym typeface="Helvetica Neue"/>
              </a:rPr>
              <a:t>Prends pitié de nous. </a:t>
            </a:r>
            <a:endParaRPr sz="2800">
              <a:solidFill>
                <a:schemeClr val="accent4"/>
              </a:solidFill>
              <a:latin typeface="Helvetica Neue"/>
              <a:ea typeface="Helvetica Neue"/>
              <a:cs typeface="Helvetica Neue"/>
              <a:sym typeface="Helvetica Neue"/>
            </a:endParaRPr>
          </a:p>
        </p:txBody>
      </p:sp>
      <p:sp>
        <p:nvSpPr>
          <p:cNvPr id="134" name="Google Shape;134;p2"/>
          <p:cNvSpPr/>
          <p:nvPr/>
        </p:nvSpPr>
        <p:spPr>
          <a:xfrm>
            <a:off x="8568281" y="268111"/>
            <a:ext cx="17620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Helvetica Neue"/>
                <a:ea typeface="Helvetica Neue"/>
                <a:cs typeface="Helvetica Neue"/>
                <a:sym typeface="Helvetica Neue"/>
              </a:rPr>
              <a:t>Acte pénitentiel</a:t>
            </a: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b77a6ed631_0_34"/>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Gloire à Dieu</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2020-08-20T16:47:43Z</dcterms:created>
  <dc:creator>Celine, Jason</dc:creator>
</cp:coreProperties>
</file>