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g5set/uCgLuK5YvNCtdf4wDtc4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e68b2bf34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e68b2bf3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ae68b2bf34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“Ne déchirez pas vos vêtements”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Art prophétique par Gwen Meharg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title"/>
          </p:nvPr>
        </p:nvSpPr>
        <p:spPr>
          <a:xfrm>
            <a:off x="-433386" y="13515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Helvetica Neue"/>
              <a:buNone/>
            </a:pP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Mercredi des Cendres</a:t>
            </a:r>
            <a:endParaRPr sz="5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66739" y="2284966"/>
            <a:ext cx="5657850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 Revenez à moi de tout votre cœur. » </a:t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059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/>
          <p:nvPr/>
        </p:nvSpPr>
        <p:spPr>
          <a:xfrm rot="2745483">
            <a:off x="5551929" y="1366213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Indifférence</a:t>
            </a:r>
            <a:endParaRPr b="1" sz="20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9"/>
          <p:cNvSpPr/>
          <p:nvPr/>
        </p:nvSpPr>
        <p:spPr>
          <a:xfrm rot="-2653904">
            <a:off x="2528239" y="631417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Exclusion</a:t>
            </a:r>
            <a:endParaRPr/>
          </a:p>
        </p:txBody>
      </p:sp>
      <p:sp>
        <p:nvSpPr>
          <p:cNvPr id="164" name="Google Shape;164;p9"/>
          <p:cNvSpPr/>
          <p:nvPr/>
        </p:nvSpPr>
        <p:spPr>
          <a:xfrm rot="5400000">
            <a:off x="6145355" y="2712074"/>
            <a:ext cx="2070852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Injustice</a:t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4458116" y="272966"/>
            <a:ext cx="1191917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Haine</a:t>
            </a:r>
            <a:endParaRPr b="1" sz="25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9"/>
          <p:cNvSpPr txBox="1"/>
          <p:nvPr/>
        </p:nvSpPr>
        <p:spPr>
          <a:xfrm rot="-5400000">
            <a:off x="-1309106" y="2559827"/>
            <a:ext cx="531106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jeûne</a:t>
            </a:r>
            <a:endParaRPr sz="10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9"/>
          <p:cNvCxnSpPr/>
          <p:nvPr/>
        </p:nvCxnSpPr>
        <p:spPr>
          <a:xfrm>
            <a:off x="4968922" y="4757418"/>
            <a:ext cx="0" cy="2021318"/>
          </a:xfrm>
          <a:prstGeom prst="straightConnector1">
            <a:avLst/>
          </a:prstGeom>
          <a:noFill/>
          <a:ln cap="flat" cmpd="sng" w="155575">
            <a:solidFill>
              <a:srgbClr val="595959">
                <a:alpha val="42745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69" name="Google Shape;169;p9"/>
          <p:cNvSpPr/>
          <p:nvPr/>
        </p:nvSpPr>
        <p:spPr>
          <a:xfrm>
            <a:off x="3247052" y="1011746"/>
            <a:ext cx="3515698" cy="3541204"/>
          </a:xfrm>
          <a:prstGeom prst="octagon">
            <a:avLst>
              <a:gd fmla="val 29289" name="adj"/>
            </a:avLst>
          </a:prstGeom>
          <a:noFill/>
          <a:ln cap="flat" cmpd="sng" w="539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3048000" y="788493"/>
            <a:ext cx="3867150" cy="3916857"/>
          </a:xfrm>
          <a:prstGeom prst="octagon">
            <a:avLst>
              <a:gd fmla="val 29289" name="adj"/>
            </a:avLst>
          </a:prstGeom>
          <a:noFill/>
          <a:ln cap="flat" cmpd="sng" w="539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3390900" y="2242529"/>
            <a:ext cx="32385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4F0E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ARRÊT</a:t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 rot="-5400000">
            <a:off x="1970708" y="2452635"/>
            <a:ext cx="1650427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Jalousie</a:t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 rot="2782172">
            <a:off x="2515856" y="4392892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Commérage</a:t>
            </a:r>
            <a:endParaRPr b="1" sz="20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9"/>
          <p:cNvSpPr/>
          <p:nvPr/>
        </p:nvSpPr>
        <p:spPr>
          <a:xfrm rot="-2691618">
            <a:off x="5529406" y="3840904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Méchanceté</a:t>
            </a:r>
            <a:endParaRPr b="1" sz="20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4261481" y="4776203"/>
            <a:ext cx="251687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Égoïsme</a:t>
            </a:r>
            <a:endParaRPr b="1" sz="25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7552113" y="41540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1816022" y="927463"/>
            <a:ext cx="680463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7552113" y="41540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565150" y="1670349"/>
            <a:ext cx="6663266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Acclamons la Parole de Dieu.</a:t>
            </a:r>
            <a:endParaRPr sz="3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Louange à toi, Seigneur Jésus. </a:t>
            </a:r>
            <a:endParaRPr b="1" sz="3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059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828085" y="2606966"/>
            <a:ext cx="7487831" cy="851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1"/>
          <p:cNvPicPr preferRelativeResize="0"/>
          <p:nvPr/>
        </p:nvPicPr>
        <p:blipFill/>
        <p:spPr>
          <a:xfrm>
            <a:off x="0" y="-38100"/>
            <a:ext cx="52938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>
            <a:off x="1164344" y="4068961"/>
            <a:ext cx="7151572" cy="456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route vers Pâques</a:t>
            </a:r>
            <a:endParaRPr/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7474187" y="277754"/>
            <a:ext cx="11464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Réflexion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415" y="0"/>
            <a:ext cx="58078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/>
          <p:nvPr/>
        </p:nvSpPr>
        <p:spPr>
          <a:xfrm rot="834569">
            <a:off x="4807563" y="1417022"/>
            <a:ext cx="520952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Convertissez-vous et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croyez à l’Évangile. </a:t>
            </a:r>
            <a:endParaRPr sz="32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6146867" y="441390"/>
            <a:ext cx="27113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L’imposition des cendres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/>
          <p:nvPr>
            <p:ph type="title"/>
          </p:nvPr>
        </p:nvSpPr>
        <p:spPr>
          <a:xfrm>
            <a:off x="626533" y="5568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Chant</a:t>
            </a:r>
            <a:endParaRPr/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577279" y="1139217"/>
            <a:ext cx="6014021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carême est un temps de prière.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que l’Église livre un témoignage authentique de renouveau spirituel afin que tous puissent entendre la voix du Dieu d’amour et de miséricorde, prions.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443929" y="4786370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Seigneur, entends notre prière. </a:t>
            </a: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  <p:pic>
        <p:nvPicPr>
          <p:cNvPr id="217" name="Google Shape;2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5"/>
          <p:cNvSpPr/>
          <p:nvPr/>
        </p:nvSpPr>
        <p:spPr>
          <a:xfrm>
            <a:off x="577279" y="1139217"/>
            <a:ext cx="5785421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carême est un temps d’aumône.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que les dirigeants du monde surmontent les pressions politiques et économiques qui les empêchent d’agir selon l’obligation morale de prendre soin des plus vulnérables parmi nous, prions.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474866" y="5853481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Seigneur, entends notre prière. </a:t>
            </a: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382415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6"/>
          <p:cNvSpPr/>
          <p:nvPr/>
        </p:nvSpPr>
        <p:spPr>
          <a:xfrm>
            <a:off x="435765" y="1305341"/>
            <a:ext cx="6014021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carême est un temps de jeûne.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que notre communauté scolaire fasse usage de ce temps pour jeûner de l’indifférence à Dieu et l’exclusion du prochain, prions.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16"/>
          <p:cNvSpPr/>
          <p:nvPr/>
        </p:nvSpPr>
        <p:spPr>
          <a:xfrm>
            <a:off x="283366" y="4786370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Seigneur, entends notre prière. </a:t>
            </a: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/>
          <p:nvPr/>
        </p:nvSpPr>
        <p:spPr>
          <a:xfrm>
            <a:off x="577279" y="1139217"/>
            <a:ext cx="6014021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carême est un temps de repentir.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que nos familles s’engagent sur la route du pardon et de la guérison en faisant face à ce qui est brisé dans leurs relations, prions.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482029" y="5373787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Seigneur, entends notre prière. </a:t>
            </a: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8"/>
          <p:cNvSpPr/>
          <p:nvPr/>
        </p:nvSpPr>
        <p:spPr>
          <a:xfrm>
            <a:off x="577279" y="1139217"/>
            <a:ext cx="6014021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carême est un temps de conversion.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que chacun de nous retourne à Dieu avec un cœur renouvelé et purifié du mal, pour ainsi prendre part à la joie qu’il nous donne, prions.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435765" y="5248034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Seigneur, entends notre prière. </a:t>
            </a: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326496" y="4997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Chant d’ouverture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-86896" y="451981"/>
            <a:ext cx="7315200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Père, qui es aux cieux,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ton nom soit sanctifié,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</a:t>
            </a:r>
            <a:r>
              <a:rPr b="1" lang="en-US" sz="35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ton règne vienne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ta volonté soit faite 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 la terre comme au ciel.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Donne-nous aujourd’hui 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pain de ce jour.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 sz="35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Pardonne-nous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nos offenses,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 nous pardonnons aussi 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ceux qui nous ont offensés.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ne nous soumets pas 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la tentation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 délivre-nous du Mal.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1" name="Google Shape;2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000" y="55473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/>
          <p:nvPr>
            <p:ph type="title"/>
          </p:nvPr>
        </p:nvSpPr>
        <p:spPr>
          <a:xfrm>
            <a:off x="283633" y="5282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Chant d’envoi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7" name="Google Shape;2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e68b2bf34_1_0"/>
          <p:cNvSpPr txBox="1"/>
          <p:nvPr>
            <p:ph type="title"/>
          </p:nvPr>
        </p:nvSpPr>
        <p:spPr>
          <a:xfrm>
            <a:off x="-2005075" y="2092413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Bienvenue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gae68b2bf34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1532648" y="888537"/>
            <a:ext cx="6804633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Lecture du livre du prophète Joël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6666274" y="443984"/>
            <a:ext cx="19543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Première Lecture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532648" y="5740040"/>
            <a:ext cx="84201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Parole du Seigneur.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Nous rendons gloire à Dieu.</a:t>
            </a:r>
            <a:endParaRPr sz="3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648" y="1506334"/>
            <a:ext cx="5686076" cy="423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3044747" y="1905979"/>
            <a:ext cx="6990279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 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7154699" y="439561"/>
            <a:ext cx="18261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Psaume 50 (51)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207297" y="1675146"/>
            <a:ext cx="7860472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PSAUMES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R.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Pitié Seigneur car nous  </a:t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avons péché.</a:t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3969" y="808893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9" y="156902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L’acclamation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en-US" sz="2500">
                <a:latin typeface="Arial"/>
                <a:ea typeface="Arial"/>
                <a:cs typeface="Arial"/>
                <a:sym typeface="Arial"/>
              </a:rPr>
              <a:t> R.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latin typeface="Arial"/>
                <a:ea typeface="Arial"/>
                <a:cs typeface="Arial"/>
                <a:sym typeface="Arial"/>
              </a:rPr>
              <a:t>       Ta Parole, Seigneur, est vérité, 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latin typeface="Arial"/>
                <a:ea typeface="Arial"/>
                <a:cs typeface="Arial"/>
                <a:sym typeface="Arial"/>
              </a:rPr>
              <a:t>        et ta loi, délivrance.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1817004" y="927463"/>
            <a:ext cx="680463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552113" y="41540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849234" y="1527627"/>
            <a:ext cx="5056266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Seigneur soit avec vous.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avec votre esprit.</a:t>
            </a:r>
            <a:endParaRPr sz="3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 de Jésus Christ selon saint Matthieu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Gloire à toi, Seigneur!</a:t>
            </a:r>
            <a:endParaRPr sz="3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249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2297" y="692970"/>
            <a:ext cx="6499303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 rot="-5400000">
            <a:off x="-1630349" y="2559827"/>
            <a:ext cx="595355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L’aumône</a:t>
            </a:r>
            <a:endParaRPr sz="10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/>
          <p:nvPr/>
        </p:nvSpPr>
        <p:spPr>
          <a:xfrm>
            <a:off x="7552113" y="41540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 flipH="1">
            <a:off x="4548647" y="598710"/>
            <a:ext cx="3375663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 rot="-5400000">
            <a:off x="-1317989" y="2322197"/>
            <a:ext cx="547617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prière</a:t>
            </a:r>
            <a:endParaRPr sz="10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/>
          <p:nvPr/>
        </p:nvSpPr>
        <p:spPr>
          <a:xfrm>
            <a:off x="7552113" y="41540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2017-02-28T02:17:07Z</dcterms:created>
  <dc:creator>Marilena Berardinelli</dc:creator>
</cp:coreProperties>
</file>