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7" r:id="rId2"/>
    <p:sldId id="258" r:id="rId3"/>
    <p:sldId id="278" r:id="rId4"/>
    <p:sldId id="288" r:id="rId5"/>
    <p:sldId id="260" r:id="rId6"/>
    <p:sldId id="293" r:id="rId7"/>
    <p:sldId id="294" r:id="rId8"/>
    <p:sldId id="269" r:id="rId9"/>
    <p:sldId id="301" r:id="rId10"/>
    <p:sldId id="270" r:id="rId11"/>
    <p:sldId id="289" r:id="rId12"/>
    <p:sldId id="295" r:id="rId13"/>
    <p:sldId id="296" r:id="rId14"/>
    <p:sldId id="298" r:id="rId15"/>
    <p:sldId id="290" r:id="rId16"/>
    <p:sldId id="291" r:id="rId17"/>
    <p:sldId id="292" r:id="rId18"/>
    <p:sldId id="300" r:id="rId19"/>
    <p:sldId id="285" r:id="rId20"/>
    <p:sldId id="302" r:id="rId21"/>
    <p:sldId id="284" r:id="rId22"/>
    <p:sldId id="273" r:id="rId23"/>
    <p:sldId id="274" r:id="rId24"/>
    <p:sldId id="277" r:id="rId25"/>
    <p:sldId id="275" r:id="rId26"/>
    <p:sldId id="276" r:id="rId27"/>
    <p:sldId id="286" r:id="rId28"/>
    <p:sldId id="279" r:id="rId29"/>
    <p:sldId id="280" r:id="rId30"/>
    <p:sldId id="281" r:id="rId31"/>
    <p:sldId id="303" r:id="rId32"/>
    <p:sldId id="282" r:id="rId33"/>
    <p:sldId id="283" r:id="rId34"/>
    <p:sldId id="287" r:id="rId35"/>
    <p:sldId id="27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216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3BD010-3AA8-9E46-ACD4-AB2FBDE54323}" type="datetimeFigureOut">
              <a:rPr lang="en-US" smtClean="0"/>
              <a:t>7/9/18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 smtClean="0"/>
              <a:t>Click to edit Master text styles</a:t>
            </a:r>
          </a:p>
          <a:p>
            <a:pPr lvl="1"/>
            <a:r>
              <a:rPr lang="fr-CA" smtClean="0"/>
              <a:t>Second level</a:t>
            </a:r>
          </a:p>
          <a:p>
            <a:pPr lvl="2"/>
            <a:r>
              <a:rPr lang="fr-CA" smtClean="0"/>
              <a:t>Third level</a:t>
            </a:r>
          </a:p>
          <a:p>
            <a:pPr lvl="3"/>
            <a:r>
              <a:rPr lang="fr-CA" smtClean="0"/>
              <a:t>Fourth level</a:t>
            </a:r>
          </a:p>
          <a:p>
            <a:pPr lvl="4"/>
            <a:r>
              <a:rPr lang="fr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4BA62C-F432-8843-A565-2433A8A366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076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Mettre le chant sur plusieurs diapo – selon le nombre de mots,</a:t>
            </a:r>
            <a:r>
              <a:rPr lang="fr-CA" baseline="0" dirty="0" smtClean="0"/>
              <a:t> pas plus de deux strophes par diapo pour assurer une bonne visibilité.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2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759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630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6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95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4909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377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diaconos.unblog.fr</a:t>
            </a:r>
            <a:r>
              <a:rPr lang="en-US" dirty="0" smtClean="0"/>
              <a:t>/category/religion/nouveau-testament/disciples-de-</a:t>
            </a:r>
            <a:r>
              <a:rPr lang="en-US" dirty="0" err="1" smtClean="0"/>
              <a:t>jesus</a:t>
            </a:r>
            <a:r>
              <a:rPr lang="en-US" dirty="0" smtClean="0"/>
              <a:t>/page/10/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060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0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7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44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Mettre le chant sur plusieurs diapo – selon le nombre de mots,</a:t>
            </a:r>
            <a:r>
              <a:rPr lang="fr-CA" baseline="0" dirty="0" smtClean="0"/>
              <a:t> pas plus de deux strophes par diapo pour assurer une bonne visibilité.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670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52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664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Mettre le chant sur plusieurs diapo – selon le nombre de mots,</a:t>
            </a:r>
            <a:r>
              <a:rPr lang="fr-CA" baseline="0" dirty="0" smtClean="0"/>
              <a:t> pas plus de deux strophes par diapo pour assurer une bonne visibilité.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81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93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708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673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35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524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Mettre le chant sur plusieurs diapo – selon le nombre de mots,</a:t>
            </a:r>
            <a:r>
              <a:rPr lang="fr-CA" baseline="0" dirty="0" smtClean="0"/>
              <a:t> pas plus de deux strophes par diapo pour assurer une bonne visibilité.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456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 smtClean="0"/>
              <a:t>Mettre le chant sur plusieurs diapo – selon le nombre de mots,</a:t>
            </a:r>
            <a:r>
              <a:rPr lang="fr-CA" baseline="0" dirty="0" smtClean="0"/>
              <a:t> pas plus de deux strophes par diapo pour assurer une bonne visibilité.</a:t>
            </a:r>
            <a:endParaRPr lang="fr-CA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92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48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347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81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8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88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47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4BA62C-F432-8843-A565-2433A8A3666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5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5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5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52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2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40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2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39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47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8433-1E69-E94B-8BDE-7A8C42FB4844}" type="datetimeFigureOut">
              <a:rPr lang="en-US" smtClean="0"/>
              <a:t>7/9/18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AAB1B-F97A-6548-86DC-34DA238AE5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4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711714"/>
            <a:ext cx="4465673" cy="562529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23878" y="2366252"/>
            <a:ext cx="5114441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spc="150" smtClean="0">
                <a:solidFill>
                  <a:schemeClr val="accent4">
                    <a:lumMod val="50000"/>
                  </a:schemeClr>
                </a:solidFill>
                <a:latin typeface="Helvetica"/>
                <a:cs typeface="Helvetica"/>
              </a:rPr>
              <a:t>Jésus</a:t>
            </a:r>
            <a:r>
              <a:rPr lang="en-US" sz="3700" spc="150" dirty="0" smtClean="0">
                <a:solidFill>
                  <a:schemeClr val="accent4">
                    <a:lumMod val="50000"/>
                  </a:schemeClr>
                </a:solidFill>
                <a:latin typeface="Helvetica"/>
                <a:cs typeface="Helvetica"/>
              </a:rPr>
              <a:t> </a:t>
            </a:r>
            <a:r>
              <a:rPr lang="en-US" sz="3700" spc="150" dirty="0" err="1" smtClean="0">
                <a:solidFill>
                  <a:schemeClr val="accent4">
                    <a:lumMod val="50000"/>
                  </a:schemeClr>
                </a:solidFill>
                <a:latin typeface="Helvetica"/>
                <a:cs typeface="Helvetica"/>
              </a:rPr>
              <a:t>est</a:t>
            </a:r>
            <a:r>
              <a:rPr lang="en-US" sz="3700" spc="150" dirty="0" smtClean="0">
                <a:solidFill>
                  <a:schemeClr val="accent4">
                    <a:lumMod val="50000"/>
                  </a:schemeClr>
                </a:solidFill>
                <a:latin typeface="Helvetica"/>
                <a:cs typeface="Helvetica"/>
              </a:rPr>
              <a:t> vivant!</a:t>
            </a:r>
            <a:endParaRPr lang="en-US" sz="3700" spc="150" dirty="0">
              <a:solidFill>
                <a:schemeClr val="accent4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99" y="1384068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1000" dirty="0" smtClean="0">
                <a:solidFill>
                  <a:schemeClr val="accent4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PÂQUES</a:t>
            </a:r>
            <a:endParaRPr lang="en-US" sz="6000" spc="1000" dirty="0">
              <a:solidFill>
                <a:schemeClr val="accent4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1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742744" y="1977025"/>
            <a:ext cx="58563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Le Seigneur soit avec vous.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endParaRPr lang="fr-FR" sz="3000" b="1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Évangile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de Jésus </a:t>
            </a:r>
            <a:endParaRPr lang="fr-FR" sz="3000" dirty="0" smtClean="0">
              <a:solidFill>
                <a:srgbClr val="0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Christ </a:t>
            </a:r>
            <a:r>
              <a:rPr lang="fr-FR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selon saint </a:t>
            </a:r>
            <a:r>
              <a:rPr lang="fr-FR" sz="3000" dirty="0" smtClean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Marc</a:t>
            </a:r>
          </a:p>
          <a:p>
            <a:pPr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Seigneur!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15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7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63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1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19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1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816022" y="927463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552113" y="415409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Évangile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420944" y="2600125"/>
            <a:ext cx="666326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latin typeface="Helvetica" charset="0"/>
                <a:ea typeface="Helvetica" charset="0"/>
                <a:cs typeface="Helvetica" charset="0"/>
              </a:rPr>
              <a:t>Acclamons la Parole de Dieu.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Louange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à toi, Seigneur Jésus.</a:t>
            </a:r>
            <a:r>
              <a:rPr lang="en-US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9369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Helvetica"/>
                <a:cs typeface="Helvetica"/>
              </a:rPr>
              <a:t>Chant </a:t>
            </a:r>
            <a:r>
              <a:rPr lang="en-US" sz="3000" dirty="0" err="1">
                <a:latin typeface="Helvetica"/>
                <a:cs typeface="Helvetica"/>
              </a:rPr>
              <a:t>d’ouverture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8628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915" y="139559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1000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ALLELULIA</a:t>
            </a:r>
            <a:endParaRPr lang="en-US" sz="6000" spc="100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9767" y="2438586"/>
            <a:ext cx="5114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spc="150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Voici le jour que fit le Seigneur, </a:t>
            </a:r>
            <a:r>
              <a:rPr lang="fr-FR" sz="2000" spc="150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qu’il </a:t>
            </a:r>
            <a:r>
              <a:rPr lang="fr-FR" sz="2000" spc="150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soit pour nous jour de fête et de joie!</a:t>
            </a:r>
            <a:endParaRPr lang="en-US" sz="2000" spc="15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7800" y="415409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0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5835" y="627381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367861" y="442715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Homélie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 amt="70000"/>
            <a:grayscl/>
          </a:blip>
          <a:stretch>
            <a:fillRect/>
          </a:stretch>
        </p:blipFill>
        <p:spPr>
          <a:xfrm>
            <a:off x="1898650" y="381000"/>
            <a:ext cx="53467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600200" y="5646303"/>
            <a:ext cx="7543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Ô Christ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ressuscité, entends notre prière.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3" name="Rectangle 2"/>
          <p:cNvSpPr/>
          <p:nvPr/>
        </p:nvSpPr>
        <p:spPr>
          <a:xfrm>
            <a:off x="2514127" y="1398986"/>
            <a:ext cx="62834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3000" dirty="0">
                <a:latin typeface="Helvetica" charset="0"/>
                <a:ea typeface="Helvetica" charset="0"/>
                <a:cs typeface="Helvetica" charset="0"/>
              </a:rPr>
              <a:t>Pour l’Église, afin qu’elle réalise fidèlement sa mission auprès des personnes qui portent les blessures de Jésus aujourd’hui : les personnes qui ont faim et celles qui ont soif, les personnes nues et celles qui sont humiliées, les personnes esclaves, emprisonnées ou hospitalisées, prions.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228976" y="2132196"/>
            <a:ext cx="53435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Pour nos dirigeants politiques, afin qu’ils œuvrent pour assurer la paix et la sécurité de tous les citoyens du monde, en particuliers les personnes les plus vulnérables, prions.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755305"/>
            <a:ext cx="7543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Ô Christ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ressuscité, entends notre prière.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6696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171826" y="2095797"/>
            <a:ext cx="5429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Pour notre communauté scolaire, afin que notre foi en Jésus ressuscité se manifeste à travers des gestes d’entraide et de service aux autres, prions.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644943"/>
            <a:ext cx="7543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Ô Christ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ressuscité, entends notre prière.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161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71863" y="1914436"/>
            <a:ext cx="511492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Pour nos familles, afin qu’elles témoignent de l’amour éternel du Père en cultivant des gestes de tendresse, d’affection et de compassion au quotidien, prions.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755305"/>
            <a:ext cx="7543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Ô Christ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ressuscité, entends notre prière.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51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universelle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343275" y="1833086"/>
            <a:ext cx="51577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CA" sz="300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rPr>
              <a:t>Pour chacun de nous, afin que nous répondions “oui” à l’invitation de Dieu de rencontrer Jésus face à face dans la parole, les sacrements, la communauté et les personnes dans le besoin, prions.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00200" y="5755305"/>
            <a:ext cx="75438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Ô Christ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ressuscité, entends notre prière.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7069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9369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Helvetica"/>
                <a:cs typeface="Helvetica"/>
              </a:rPr>
              <a:t>Chant </a:t>
            </a:r>
            <a:r>
              <a:rPr lang="en-US" sz="3000" dirty="0" err="1">
                <a:latin typeface="Helvetica"/>
                <a:cs typeface="Helvetica"/>
              </a:rPr>
              <a:t>d’offertoire</a:t>
            </a:r>
            <a:r>
              <a:rPr lang="en-US" sz="3000" dirty="0">
                <a:latin typeface="Helvetica"/>
                <a:cs typeface="Helvetic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588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937592" y="1208340"/>
            <a:ext cx="6129338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 Seigneur soit avec vous.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avec votre esprit.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Élevons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cœur.</a:t>
            </a:r>
            <a:endParaRPr lang="en-US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le tournons vers le Seigneur. </a:t>
            </a:r>
            <a:endParaRPr lang="en-US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Bef>
                <a:spcPts val="600"/>
              </a:spcBef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Rendons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Seigneur notre Dieu.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Cela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est juste et bon.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1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eucharistique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2651842" y="1400700"/>
            <a:ext cx="64150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r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Saint! Saint! Saint, </a:t>
            </a:r>
          </a:p>
          <a:p>
            <a:pPr marL="457200" algn="r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Seigneur, Dieu de l’univers!</a:t>
            </a:r>
          </a:p>
          <a:p>
            <a:pPr marL="457200" algn="r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Le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ciel et la terre sont remplis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marL="457200" algn="r">
              <a:spcAft>
                <a:spcPts val="0"/>
              </a:spcAft>
            </a:pP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de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ta gloire.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indent="457200" algn="r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au plus haut des cieux.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   	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Béni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soit celui </a:t>
            </a:r>
            <a:endParaRPr lang="fr-FR" sz="3000" dirty="0" smtClean="0">
              <a:highlight>
                <a:srgbClr val="FFFFFF"/>
              </a:highlight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vient au nom du Seigneur.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    </a:t>
            </a:r>
            <a:r>
              <a:rPr lang="fr-FR" sz="3000" dirty="0" smtClean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Hosanna </a:t>
            </a:r>
            <a:r>
              <a:rPr lang="fr-FR" sz="3000" dirty="0">
                <a:highlight>
                  <a:srgbClr val="FFFFFF"/>
                </a:highlight>
                <a:latin typeface="Helvetica" charset="0"/>
                <a:ea typeface="Helvetica" charset="0"/>
                <a:cs typeface="Helvetica" charset="0"/>
              </a:rPr>
              <a:t>au plus haut des cieux.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52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15207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387055" y="184769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Préparation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dirty="0" err="1" smtClean="0">
                <a:latin typeface="Helvetica"/>
                <a:cs typeface="Helvetica"/>
              </a:rPr>
              <a:t>Pénitentielle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031732" y="877908"/>
            <a:ext cx="69346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Seigneur Jésus, tu amènes les morts à la vie dans l’Esprit, prends pitié de nous.       </a:t>
            </a:r>
            <a:r>
              <a:rPr lang="fr-FR" sz="28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</a:t>
            </a:r>
            <a:endParaRPr lang="en-US" sz="28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CA" sz="2800" dirty="0">
                <a:latin typeface="Helvetica" charset="0"/>
                <a:ea typeface="Helvetica" charset="0"/>
                <a:cs typeface="Helvetica" charset="0"/>
              </a:rPr>
              <a:t>Ô Christ, tu apportes le pardon et la paix aux pécheurs, prends pitié de nous.         </a:t>
            </a:r>
            <a:r>
              <a:rPr lang="fr-FR" sz="28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</a:t>
            </a:r>
            <a:endParaRPr lang="en-US" sz="28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FR" sz="2800" dirty="0">
                <a:latin typeface="Helvetica" charset="0"/>
                <a:ea typeface="Helvetica" charset="0"/>
                <a:cs typeface="Helvetica" charset="0"/>
              </a:rPr>
              <a:t> 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CA" sz="2800" dirty="0">
                <a:latin typeface="Helvetica" charset="0"/>
                <a:ea typeface="Helvetica" charset="0"/>
                <a:cs typeface="Helvetica" charset="0"/>
              </a:rPr>
              <a:t>Seigneur Jésus, tu apportes la lumière à ceux et celles qui sont dans les ténèbres, prends pitié de nous. </a:t>
            </a:r>
            <a:endParaRPr lang="en-US" sz="2800" dirty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FR" sz="2800" b="1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2800" b="1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pitié de nous.</a:t>
            </a:r>
            <a:endParaRPr lang="en-US" sz="2800" b="1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766300" y="382415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Prière</a:t>
            </a:r>
            <a:r>
              <a:rPr lang="en-US" dirty="0" smtClean="0">
                <a:latin typeface="Helvetica"/>
                <a:cs typeface="Helvetica"/>
              </a:rPr>
              <a:t> </a:t>
            </a:r>
            <a:r>
              <a:rPr lang="en-US" smtClean="0">
                <a:latin typeface="Helvetica"/>
                <a:cs typeface="Helvetica"/>
              </a:rPr>
              <a:t>eucharistique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363983" y="1693088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Il est grand le mystère de la foi.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75481" y="2638340"/>
            <a:ext cx="5555445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proclamons ta mort, </a:t>
            </a:r>
          </a:p>
          <a:p>
            <a:pPr algn="r"/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Jésus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r"/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célébrons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résurrection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,</a:t>
            </a:r>
          </a:p>
          <a:p>
            <a:pPr algn="r"/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Nous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attendons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ta venue </a:t>
            </a:r>
          </a:p>
          <a:p>
            <a:pPr algn="r"/>
            <a:r>
              <a:rPr lang="en-US" sz="29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      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dans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la </a:t>
            </a:r>
            <a:r>
              <a:rPr lang="en-US" sz="2900" dirty="0" err="1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gloire</a:t>
            </a:r>
            <a:r>
              <a:rPr lang="en-US" sz="29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75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372" y="2379607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1000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Notre </a:t>
            </a:r>
            <a:r>
              <a:rPr lang="en-US" sz="6000" spc="1000" dirty="0" err="1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Père</a:t>
            </a:r>
            <a:endParaRPr lang="en-US" sz="6000" spc="100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1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858000" y="268111"/>
            <a:ext cx="1928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Fraction du Pain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308371" y="1222565"/>
            <a:ext cx="668267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Agneau de Dieu,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enlèves le péché du monde,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/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enlèves le péché du monde,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prends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pitié de nous. 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Agneau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de Dieu,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enlèves le péché du monde, </a:t>
            </a: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donne-nous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la paix. </a:t>
            </a:r>
            <a:endParaRPr lang="en-US" sz="3000" dirty="0"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7066337" y="382415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Communion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39367" y="1405917"/>
            <a:ext cx="68046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4" name="Rectangle 3"/>
          <p:cNvSpPr/>
          <p:nvPr/>
        </p:nvSpPr>
        <p:spPr>
          <a:xfrm>
            <a:off x="2339367" y="1284527"/>
            <a:ext cx="64793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Heureux les invités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au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repas du Seigneur!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Voici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l’Agneau de Dieu </a:t>
            </a:r>
            <a:endParaRPr lang="fr-FR" sz="3000" dirty="0" smtClean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qui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enlève le péché du monde.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endParaRPr lang="fr-FR" sz="3000" dirty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Seigneur,</a:t>
            </a:r>
          </a:p>
          <a:p>
            <a:pPr algn="r"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je ne suis pas digne de te recevoir; mais dis seulement une parole </a:t>
            </a:r>
            <a:endParaRPr lang="fr-FR" sz="3000" dirty="0" smtClean="0">
              <a:solidFill>
                <a:srgbClr val="C00000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r">
              <a:spcAft>
                <a:spcPts val="0"/>
              </a:spcAft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et </a:t>
            </a:r>
            <a:r>
              <a:rPr lang="fr-FR" sz="3000" dirty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je serai guéri.</a:t>
            </a:r>
            <a:endParaRPr lang="en-US" sz="3000" dirty="0">
              <a:solidFill>
                <a:srgbClr val="C00000"/>
              </a:solidFill>
              <a:effectLst/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68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79369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Helvetica"/>
                <a:cs typeface="Helvetica"/>
              </a:rPr>
              <a:t>Chant de communion</a:t>
            </a:r>
          </a:p>
        </p:txBody>
      </p:sp>
    </p:spTree>
    <p:extLst>
      <p:ext uri="{BB962C8B-B14F-4D97-AF65-F5344CB8AC3E}">
        <p14:creationId xmlns:p14="http://schemas.microsoft.com/office/powerpoint/2010/main" val="191995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36581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533" y="55686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Helvetica"/>
                <a:cs typeface="Helvetica"/>
              </a:rPr>
              <a:t>Chant </a:t>
            </a:r>
            <a:r>
              <a:rPr lang="en-US" sz="3000" dirty="0" err="1">
                <a:latin typeface="Helvetica"/>
                <a:cs typeface="Helvetica"/>
              </a:rPr>
              <a:t>d’envoi</a:t>
            </a:r>
            <a:endParaRPr lang="en-US" sz="3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2226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72943" y="282399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latin typeface="Helvetica"/>
                <a:cs typeface="Helvetica"/>
              </a:rPr>
              <a:t>Gloria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8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76805" y="835382"/>
            <a:ext cx="680463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Lecture du livre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des Actes des Apôtres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  <a:p>
            <a:r>
              <a:rPr lang="en-US" sz="3300" dirty="0">
                <a:latin typeface="Helvetica"/>
                <a:cs typeface="Helvetica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05" y="1897211"/>
            <a:ext cx="7943850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3" y="1242298"/>
            <a:ext cx="8915400" cy="44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1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66274" y="443984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Première Lecture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5757" y="5513098"/>
            <a:ext cx="84025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3000" dirty="0" smtClean="0">
                <a:latin typeface="Helvetica"/>
                <a:cs typeface="Helvetica"/>
              </a:rPr>
              <a:t>Parole de Seigneur. </a:t>
            </a:r>
            <a:r>
              <a:rPr lang="fr-CA" sz="3000" dirty="0" smtClean="0">
                <a:solidFill>
                  <a:srgbClr val="C00000"/>
                </a:solidFill>
                <a:latin typeface="Helvetica"/>
                <a:cs typeface="Helvetica"/>
              </a:rPr>
              <a:t>Nous rendons gloire à Dieu.</a:t>
            </a:r>
            <a:endParaRPr lang="en-US" sz="3000" dirty="0">
              <a:solidFill>
                <a:srgbClr val="C00000"/>
              </a:solidFill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7" y="1125765"/>
            <a:ext cx="8201025" cy="407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3220919" y="1794932"/>
            <a:ext cx="57755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2913" indent="-442913" defTabSz="442913">
              <a:buAutoNum type="alphaUcPeriod" startAt="18"/>
            </a:pPr>
            <a:r>
              <a:rPr lang="fr-FR" sz="3000" dirty="0" smtClean="0">
                <a:solidFill>
                  <a:srgbClr val="C00000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 Rendez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grâce au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Seigneur:	</a:t>
            </a:r>
          </a:p>
          <a:p>
            <a:pPr marL="633413" indent="-633413" defTabSz="442913"/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	Il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est bon 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!							</a:t>
            </a:r>
          </a:p>
          <a:p>
            <a:pPr marL="633413" indent="-633413"/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	</a:t>
            </a:r>
            <a:r>
              <a:rPr lang="fr-FR" sz="3000" dirty="0" smtClean="0">
                <a:latin typeface="Helvetica" charset="0"/>
                <a:ea typeface="Helvetica" charset="0"/>
                <a:cs typeface="Helvetica" charset="0"/>
              </a:rPr>
              <a:t>Éternel </a:t>
            </a:r>
            <a:r>
              <a:rPr lang="fr-FR" sz="3000" dirty="0">
                <a:latin typeface="Helvetica" charset="0"/>
                <a:ea typeface="Helvetica" charset="0"/>
                <a:cs typeface="Helvetica" charset="0"/>
              </a:rPr>
              <a:t>est son amour!</a:t>
            </a:r>
            <a:endParaRPr lang="en-US" sz="300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454740" y="440298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Helvetica"/>
                <a:cs typeface="Helvetica"/>
              </a:rPr>
              <a:t>Psaume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4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508"/>
          <a:stretch/>
        </p:blipFill>
        <p:spPr>
          <a:xfrm flipH="1">
            <a:off x="0" y="1050869"/>
            <a:ext cx="3742744" cy="47146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915" y="1395599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spc="1000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ALLELULIA</a:t>
            </a:r>
            <a:endParaRPr lang="en-US" sz="6000" spc="100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9767" y="2438586"/>
            <a:ext cx="5114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000" spc="150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Voici le jour que fit le Seigneur, </a:t>
            </a:r>
            <a:r>
              <a:rPr lang="fr-FR" sz="2000" spc="150" dirty="0" smtClean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qu’il </a:t>
            </a:r>
            <a:r>
              <a:rPr lang="fr-FR" sz="2000" spc="150" dirty="0">
                <a:solidFill>
                  <a:schemeClr val="accent1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soit pour nous jour de fête et de joie!</a:t>
            </a:r>
            <a:endParaRPr lang="en-US" sz="2000" spc="150" dirty="0">
              <a:solidFill>
                <a:schemeClr val="accent1">
                  <a:lumMod val="50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37800" y="415409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Acclamation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2366</TotalTime>
  <Words>717</Words>
  <Application>Microsoft Macintosh PowerPoint</Application>
  <PresentationFormat>On-screen Show (4:3)</PresentationFormat>
  <Paragraphs>167</Paragraphs>
  <Slides>35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Helvetica</vt:lpstr>
      <vt:lpstr>Arial</vt:lpstr>
      <vt:lpstr>Office Theme</vt:lpstr>
      <vt:lpstr>PÂQUES</vt:lpstr>
      <vt:lpstr>Chant d’ouverture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ALLELULIA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ALLELULIA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Chant d’offertoire </vt:lpstr>
      <vt:lpstr>PowerPoint Presentation</vt:lpstr>
      <vt:lpstr>PowerPoint Presentation</vt:lpstr>
      <vt:lpstr>PowerPoint Presentation</vt:lpstr>
      <vt:lpstr>Notre Père</vt:lpstr>
      <vt:lpstr>PowerPoint Presentation</vt:lpstr>
      <vt:lpstr>PowerPoint Presentation</vt:lpstr>
      <vt:lpstr>Chant de communion</vt:lpstr>
      <vt:lpstr>Chant d’envoi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Marilena Berardinelli</dc:creator>
  <cp:lastModifiedBy>Microsoft Office User</cp:lastModifiedBy>
  <cp:revision>81</cp:revision>
  <dcterms:created xsi:type="dcterms:W3CDTF">2017-02-28T02:17:07Z</dcterms:created>
  <dcterms:modified xsi:type="dcterms:W3CDTF">2018-07-09T22:43:15Z</dcterms:modified>
</cp:coreProperties>
</file>