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2" r:id="rId2"/>
    <p:sldId id="258" r:id="rId3"/>
    <p:sldId id="303" r:id="rId4"/>
    <p:sldId id="299" r:id="rId5"/>
    <p:sldId id="300" r:id="rId6"/>
    <p:sldId id="289" r:id="rId7"/>
    <p:sldId id="292" r:id="rId8"/>
    <p:sldId id="301" r:id="rId9"/>
    <p:sldId id="294" r:id="rId10"/>
    <p:sldId id="295" r:id="rId11"/>
    <p:sldId id="296" r:id="rId12"/>
    <p:sldId id="297" r:id="rId13"/>
    <p:sldId id="298" r:id="rId14"/>
    <p:sldId id="304" r:id="rId15"/>
    <p:sldId id="305" r:id="rId16"/>
    <p:sldId id="306" r:id="rId17"/>
    <p:sldId id="307" r:id="rId18"/>
    <p:sldId id="286" r:id="rId19"/>
    <p:sldId id="308" r:id="rId20"/>
    <p:sldId id="309" r:id="rId21"/>
    <p:sldId id="310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</a:t>
            </a:r>
            <a:r>
              <a:rPr lang="fr-CA" baseline="0" dirty="0" smtClean="0"/>
              <a:t> ici les paroles du chant (mêmes police et taille) en ajoutant des diapos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5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71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80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</a:t>
            </a:r>
            <a:r>
              <a:rPr lang="fr-CA" baseline="0" dirty="0" smtClean="0"/>
              <a:t> ici les paroles du chant (mêmes police et taille) en ajoutant des diapos si nécessaire.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89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55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00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38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6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8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</a:t>
            </a:r>
            <a:r>
              <a:rPr lang="fr-CA" baseline="0" dirty="0" smtClean="0"/>
              <a:t> ici les paroles du chant (mêmes police et taille) en ajoutant des diapos si nécessaire.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57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mtClean="0"/>
              <a:t>On insère</a:t>
            </a:r>
            <a:r>
              <a:rPr lang="fr-CA" baseline="0" smtClean="0"/>
              <a:t> ici les paroles du chant (mêmes police et taille) en ajoutant des diapos si nécessaire.</a:t>
            </a:r>
            <a:endParaRPr lang="fr-CA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www.istockphoto.com</a:t>
            </a:r>
            <a:r>
              <a:rPr lang="en-US" dirty="0" smtClean="0"/>
              <a:t>/be/</a:t>
            </a:r>
            <a:r>
              <a:rPr lang="en-US" dirty="0" err="1" smtClean="0"/>
              <a:t>vectoriel</a:t>
            </a:r>
            <a:r>
              <a:rPr lang="en-US" dirty="0" smtClean="0"/>
              <a:t>/vierge-marie-avec-lenfant-jésus-et-le-saint-esprit-gm895836756-247462501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7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On insère</a:t>
            </a:r>
            <a:r>
              <a:rPr lang="fr-CA" baseline="0" dirty="0" smtClean="0"/>
              <a:t> ici les paroles de l’acclamation - Alléluia(mêmes police et taille) en ajoutant des diapos si nécessaire.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https://www.123rf.com/photo_92334685_stock-vector-hand-drawn-vector-ink-illustration-or-drawing-of-virgin-mary-and-gabriel-angel-in-annunciation-scene.html?fromid=N1FzbXJ2eXJjdDBZTHh0SWY3Z3NiQT09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3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www.berwickchurch.org.uk</a:t>
            </a:r>
            <a:r>
              <a:rPr lang="en-US" dirty="0" smtClean="0"/>
              <a:t>/the%20annunciation.html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58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0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7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0" y="156211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1902" y="2634112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 Elle enfantera un fils, qu’elle appellera Emmanuel: </a:t>
            </a:r>
          </a:p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c’est-à-dire Dieu-avec-nous.”</a:t>
            </a:r>
            <a:endParaRPr lang="en-US" sz="3200" spc="150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063" y="4248114"/>
            <a:ext cx="2144362" cy="2351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991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14561" y="957173"/>
            <a:ext cx="60864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333333"/>
                </a:solidFill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Tu as préparé Marie pour accueillir ton Fils. Que les dirigeants du monde ouvrent leurs frontières à tous ceux et celles qui ont besoin d’une terre d’accueil, nous t’en prions.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6471" y="4014324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8650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85986" y="897854"/>
            <a:ext cx="63007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Tu as permis à Marie de répondre dans la joie et la liberté à ton invitation. Que notre communauté scolaire annonce la naissance et la venue de Jésus parmi nous à travers nos gestes et nos paroles, nous t’en prions. 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8517" y="4396524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917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971461"/>
            <a:ext cx="6300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Tu as su inspirer la confiance de Marie. Que nos familles cheminent afin de croire que tu les aimes et être convaincus que tout est possible à travers toi, nous t’en prions.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8531" y="4059972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135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7411" y="880044"/>
            <a:ext cx="630078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Tu as envoyé ton esprit sur Marie. Que nous soyons remplis de l’Esprit Saint afin d’être au service des personnes qui nous entourent, nous t’en prions. 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8676" y="3483349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373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d’offertoire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9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0275" y="1118236"/>
            <a:ext cx="612933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Seigneur soit avec vous.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Élevons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cœur.</a:t>
            </a:r>
            <a:endParaRPr lang="en-US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le tournons vers le Seigneur. 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Rendons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grâce au Seigneur notre Dieu.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Cela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est juste et bon.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2836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075849"/>
            <a:ext cx="6415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Saint! Saint! Saint, 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Seigneur, Dieu de l’univers!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ciel et la terre sont remplis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de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ta gloire.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indent="457200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au plus haut des cieux.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   	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Béni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soit celui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vient au nom du Seigneur.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au plus haut des cieux.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063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smtClean="0">
                <a:latin typeface="Helvetica"/>
                <a:cs typeface="Helvetica"/>
              </a:rPr>
              <a:t>eucharistique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4516" y="1385010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Il est grand le mystère de la foi.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1583" y="2226022"/>
            <a:ext cx="72524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proclamons ta mort, Seigneur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célébrons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résurrection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attendons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venue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dans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16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349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0" y="26811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Fraction du Pain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5555" y="1284559"/>
            <a:ext cx="66826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Agneau 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donne-nous la paix.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097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69" y="4592901"/>
            <a:ext cx="1829967" cy="2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66337" y="382415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Communion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9723" y="1079447"/>
            <a:ext cx="64793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Heureux les invités au repas du Seigneur! Voici l’Agneau de Dieu qui enlève le péché du monde.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 je ne suis pas digne de te recevoir; mais dis seulement une parole et je serai guéri.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200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smtClean="0">
                <a:latin typeface="Helvetica"/>
                <a:cs typeface="Helvetica"/>
              </a:rPr>
              <a:t>de communion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37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1663" y="880330"/>
            <a:ext cx="69346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 Jésus, image vivante du Père envoyée pour nous rendre la vie,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Ô Christ, né de la Vierge Marie pour nous apporter le pardon, prends pitié de nous. 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Seigneur, Parole éternelle du Père venue nous promettre la Paix,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4280" y="26811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Acte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pénitentiel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5540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885" y="1318794"/>
            <a:ext cx="3807363" cy="4754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du prophète Isaïe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86704" y="5287447"/>
            <a:ext cx="6663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</a:t>
            </a:r>
            <a:r>
              <a:rPr lang="fr-CA" sz="3000" smtClean="0">
                <a:latin typeface="Helvetica"/>
                <a:cs typeface="Helvetica"/>
              </a:rPr>
              <a:t>Seigneur.</a:t>
            </a:r>
          </a:p>
          <a:p>
            <a:endParaRPr lang="fr-CA" sz="1200" dirty="0" smtClean="0">
              <a:solidFill>
                <a:schemeClr val="accent4">
                  <a:lumMod val="50000"/>
                </a:schemeClr>
              </a:solidFill>
              <a:latin typeface="Helvetica"/>
              <a:cs typeface="Helvetica"/>
            </a:endParaRP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450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3721" y="1505929"/>
            <a:ext cx="69902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/>
              <a:t>R: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Qu’il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vienne, le Seigneur :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			C’est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lui, le roi de la gloire !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000" dirty="0">
                <a:solidFill>
                  <a:schemeClr val="accent4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dirty="0" smtClean="0">
                <a:latin typeface="Helvetica"/>
                <a:cs typeface="Helvetica"/>
              </a:rPr>
              <a:t> 23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35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50" y="1065469"/>
            <a:ext cx="3685336" cy="4606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57389" y="5417192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6705" y="869088"/>
            <a:ext cx="49562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Luc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58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2113" y="415409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Réflextion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6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10775" y="4014324"/>
            <a:ext cx="64582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Jésus, Fils de Marie, écoute-nous.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367" y="1016083"/>
            <a:ext cx="62474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333333"/>
                </a:solidFill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Tu as envoyé Gabriel pour annoncer à Marie la venue du Prince de la Paix. Que l’Église soit toujours un modèle de paix et de justice pour la construction du Royaume de Dieu, nous t’en prions.</a:t>
            </a:r>
            <a:endParaRPr lang="en-US" sz="3000" dirty="0"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919" y="4708990"/>
            <a:ext cx="1829967" cy="2006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791" y="709014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 J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o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111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748</Words>
  <Application>Microsoft Office PowerPoint</Application>
  <PresentationFormat>Affichage à l'écran (4:3)</PresentationFormat>
  <Paragraphs>187</Paragraphs>
  <Slides>22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Gabriola</vt:lpstr>
      <vt:lpstr>Helvetica</vt:lpstr>
      <vt:lpstr>Office Theme</vt:lpstr>
      <vt:lpstr>L’AVENT</vt:lpstr>
      <vt:lpstr>Chant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d’offertoire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de communion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Lacroix, Sebastien</cp:lastModifiedBy>
  <cp:revision>64</cp:revision>
  <dcterms:created xsi:type="dcterms:W3CDTF">2017-02-28T02:17:07Z</dcterms:created>
  <dcterms:modified xsi:type="dcterms:W3CDTF">2018-10-25T18:40:31Z</dcterms:modified>
</cp:coreProperties>
</file>