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7"/>
  </p:notesMasterIdLst>
  <p:sldIdLst>
    <p:sldId id="256" r:id="rId5"/>
    <p:sldId id="258" r:id="rId6"/>
    <p:sldId id="264" r:id="rId7"/>
    <p:sldId id="263" r:id="rId8"/>
    <p:sldId id="262" r:id="rId9"/>
    <p:sldId id="271" r:id="rId10"/>
    <p:sldId id="259" r:id="rId11"/>
    <p:sldId id="268" r:id="rId12"/>
    <p:sldId id="267" r:id="rId13"/>
    <p:sldId id="266" r:id="rId14"/>
    <p:sldId id="265" r:id="rId15"/>
    <p:sldId id="269" r:id="rId16"/>
    <p:sldId id="289" r:id="rId17"/>
    <p:sldId id="270" r:id="rId18"/>
    <p:sldId id="272" r:id="rId19"/>
    <p:sldId id="273" r:id="rId20"/>
    <p:sldId id="274" r:id="rId21"/>
    <p:sldId id="275" r:id="rId22"/>
    <p:sldId id="276" r:id="rId23"/>
    <p:sldId id="277" r:id="rId24"/>
    <p:sldId id="290" r:id="rId25"/>
    <p:sldId id="278" r:id="rId26"/>
    <p:sldId id="284" r:id="rId27"/>
    <p:sldId id="279" r:id="rId28"/>
    <p:sldId id="280" r:id="rId29"/>
    <p:sldId id="285" r:id="rId30"/>
    <p:sldId id="281" r:id="rId31"/>
    <p:sldId id="282" r:id="rId32"/>
    <p:sldId id="286" r:id="rId33"/>
    <p:sldId id="288" r:id="rId34"/>
    <p:sldId id="287" r:id="rId35"/>
    <p:sldId id="26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61"/>
    <a:srgbClr val="FFFFFF"/>
    <a:srgbClr val="CC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0" autoAdjust="0"/>
    <p:restoredTop sz="94632" autoAdjust="0"/>
  </p:normalViewPr>
  <p:slideViewPr>
    <p:cSldViewPr snapToGrid="0" snapToObjects="1">
      <p:cViewPr varScale="1">
        <p:scale>
          <a:sx n="82" d="100"/>
          <a:sy n="82" d="100"/>
        </p:scale>
        <p:origin x="12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B01C4-8D56-415B-BB3E-ECA09BE90BE1}" type="datetimeFigureOut">
              <a:rPr lang="fr-CA" smtClean="0"/>
              <a:t>2018-04-06</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8131D-5DE4-4919-834B-75C3C76F8C39}" type="slidenum">
              <a:rPr lang="fr-CA" smtClean="0"/>
              <a:t>‹N°›</a:t>
            </a:fld>
            <a:endParaRPr lang="fr-CA"/>
          </a:p>
        </p:txBody>
      </p:sp>
    </p:spTree>
    <p:extLst>
      <p:ext uri="{BB962C8B-B14F-4D97-AF65-F5344CB8AC3E}">
        <p14:creationId xmlns:p14="http://schemas.microsoft.com/office/powerpoint/2010/main" val="94280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Page séparatrice</a:t>
            </a:r>
            <a:endParaRPr lang="fr-CA" dirty="0"/>
          </a:p>
        </p:txBody>
      </p:sp>
      <p:sp>
        <p:nvSpPr>
          <p:cNvPr id="4" name="Espace réservé du numéro de diapositive 3"/>
          <p:cNvSpPr>
            <a:spLocks noGrp="1"/>
          </p:cNvSpPr>
          <p:nvPr>
            <p:ph type="sldNum" sz="quarter" idx="10"/>
          </p:nvPr>
        </p:nvSpPr>
        <p:spPr/>
        <p:txBody>
          <a:bodyPr/>
          <a:lstStyle/>
          <a:p>
            <a:fld id="{92E8131D-5DE4-4919-834B-75C3C76F8C39}" type="slidenum">
              <a:rPr lang="fr-CA" smtClean="0"/>
              <a:t>6</a:t>
            </a:fld>
            <a:endParaRPr lang="fr-CA"/>
          </a:p>
        </p:txBody>
      </p:sp>
    </p:spTree>
    <p:extLst>
      <p:ext uri="{BB962C8B-B14F-4D97-AF65-F5344CB8AC3E}">
        <p14:creationId xmlns:p14="http://schemas.microsoft.com/office/powerpoint/2010/main" val="70346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On insère les</a:t>
            </a:r>
            <a:r>
              <a:rPr lang="fr-CA" baseline="0" dirty="0" smtClean="0"/>
              <a:t> paroles du Gloire à Dieu sur plusieurs diapos</a:t>
            </a:r>
            <a:endParaRPr lang="fr-CA" dirty="0"/>
          </a:p>
        </p:txBody>
      </p:sp>
      <p:sp>
        <p:nvSpPr>
          <p:cNvPr id="4" name="Espace réservé du numéro de diapositive 3"/>
          <p:cNvSpPr>
            <a:spLocks noGrp="1"/>
          </p:cNvSpPr>
          <p:nvPr>
            <p:ph type="sldNum" sz="quarter" idx="10"/>
          </p:nvPr>
        </p:nvSpPr>
        <p:spPr/>
        <p:txBody>
          <a:bodyPr/>
          <a:lstStyle/>
          <a:p>
            <a:fld id="{92E8131D-5DE4-4919-834B-75C3C76F8C39}" type="slidenum">
              <a:rPr lang="fr-CA" smtClean="0"/>
              <a:t>8</a:t>
            </a:fld>
            <a:endParaRPr lang="fr-CA"/>
          </a:p>
        </p:txBody>
      </p:sp>
    </p:spTree>
    <p:extLst>
      <p:ext uri="{BB962C8B-B14F-4D97-AF65-F5344CB8AC3E}">
        <p14:creationId xmlns:p14="http://schemas.microsoft.com/office/powerpoint/2010/main" val="357844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Page séparatrice</a:t>
            </a:r>
            <a:endParaRPr lang="fr-CA" dirty="0"/>
          </a:p>
        </p:txBody>
      </p:sp>
      <p:sp>
        <p:nvSpPr>
          <p:cNvPr id="4" name="Espace réservé du numéro de diapositive 3"/>
          <p:cNvSpPr>
            <a:spLocks noGrp="1"/>
          </p:cNvSpPr>
          <p:nvPr>
            <p:ph type="sldNum" sz="quarter" idx="10"/>
          </p:nvPr>
        </p:nvSpPr>
        <p:spPr/>
        <p:txBody>
          <a:bodyPr/>
          <a:lstStyle/>
          <a:p>
            <a:fld id="{92E8131D-5DE4-4919-834B-75C3C76F8C39}" type="slidenum">
              <a:rPr lang="fr-CA" smtClean="0"/>
              <a:t>23</a:t>
            </a:fld>
            <a:endParaRPr lang="fr-CA"/>
          </a:p>
        </p:txBody>
      </p:sp>
    </p:spTree>
    <p:extLst>
      <p:ext uri="{BB962C8B-B14F-4D97-AF65-F5344CB8AC3E}">
        <p14:creationId xmlns:p14="http://schemas.microsoft.com/office/powerpoint/2010/main" val="108321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Page séparatrice</a:t>
            </a:r>
            <a:endParaRPr lang="fr-CA" dirty="0"/>
          </a:p>
        </p:txBody>
      </p:sp>
      <p:sp>
        <p:nvSpPr>
          <p:cNvPr id="4" name="Espace réservé du numéro de diapositive 3"/>
          <p:cNvSpPr>
            <a:spLocks noGrp="1"/>
          </p:cNvSpPr>
          <p:nvPr>
            <p:ph type="sldNum" sz="quarter" idx="10"/>
          </p:nvPr>
        </p:nvSpPr>
        <p:spPr/>
        <p:txBody>
          <a:bodyPr/>
          <a:lstStyle/>
          <a:p>
            <a:fld id="{92E8131D-5DE4-4919-834B-75C3C76F8C39}" type="slidenum">
              <a:rPr lang="fr-CA" smtClean="0"/>
              <a:t>26</a:t>
            </a:fld>
            <a:endParaRPr lang="fr-CA"/>
          </a:p>
        </p:txBody>
      </p:sp>
    </p:spTree>
    <p:extLst>
      <p:ext uri="{BB962C8B-B14F-4D97-AF65-F5344CB8AC3E}">
        <p14:creationId xmlns:p14="http://schemas.microsoft.com/office/powerpoint/2010/main" val="335987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Page séparatrice</a:t>
            </a:r>
            <a:endParaRPr lang="fr-CA" dirty="0"/>
          </a:p>
        </p:txBody>
      </p:sp>
      <p:sp>
        <p:nvSpPr>
          <p:cNvPr id="4" name="Espace réservé du numéro de diapositive 3"/>
          <p:cNvSpPr>
            <a:spLocks noGrp="1"/>
          </p:cNvSpPr>
          <p:nvPr>
            <p:ph type="sldNum" sz="quarter" idx="10"/>
          </p:nvPr>
        </p:nvSpPr>
        <p:spPr/>
        <p:txBody>
          <a:bodyPr/>
          <a:lstStyle/>
          <a:p>
            <a:fld id="{92E8131D-5DE4-4919-834B-75C3C76F8C39}" type="slidenum">
              <a:rPr lang="fr-CA" smtClean="0"/>
              <a:t>30</a:t>
            </a:fld>
            <a:endParaRPr lang="fr-CA"/>
          </a:p>
        </p:txBody>
      </p:sp>
    </p:spTree>
    <p:extLst>
      <p:ext uri="{BB962C8B-B14F-4D97-AF65-F5344CB8AC3E}">
        <p14:creationId xmlns:p14="http://schemas.microsoft.com/office/powerpoint/2010/main" val="1883521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age De présenta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20961"/>
            <a:ext cx="8166099" cy="2308039"/>
          </a:xfrm>
          <a:prstGeom prst="rect">
            <a:avLst/>
          </a:prstGeom>
        </p:spPr>
        <p:txBody>
          <a:bodyPr>
            <a:noAutofit/>
          </a:bodyPr>
          <a:lstStyle>
            <a:lvl1pPr algn="l">
              <a:defRPr sz="6600" b="1" i="0" cap="all"/>
            </a:lvl1pPr>
          </a:lstStyle>
          <a:p>
            <a:r>
              <a:rPr lang="en-US" dirty="0" err="1" smtClean="0"/>
              <a:t>Titre</a:t>
            </a:r>
            <a:r>
              <a:rPr lang="en-US" dirty="0" smtClean="0"/>
              <a:t> de la </a:t>
            </a:r>
            <a:r>
              <a:rPr lang="en-US" dirty="0" err="1" smtClean="0"/>
              <a:t>présentation</a:t>
            </a:r>
            <a:endParaRPr lang="en-US" dirty="0"/>
          </a:p>
        </p:txBody>
      </p:sp>
    </p:spTree>
    <p:extLst>
      <p:ext uri="{BB962C8B-B14F-4D97-AF65-F5344CB8AC3E}">
        <p14:creationId xmlns:p14="http://schemas.microsoft.com/office/powerpoint/2010/main" val="428569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Séparatric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06868" y="1689100"/>
            <a:ext cx="8128048" cy="3479800"/>
          </a:xfrm>
          <a:prstGeom prst="rect">
            <a:avLst/>
          </a:prstGeom>
        </p:spPr>
        <p:txBody>
          <a:bodyPr anchor="ctr" anchorCtr="0">
            <a:normAutofit/>
          </a:bodyPr>
          <a:lstStyle>
            <a:lvl1pPr>
              <a:defRPr sz="6600" b="1" i="0" cap="all">
                <a:solidFill>
                  <a:schemeClr val="bg1"/>
                </a:solidFill>
              </a:defRPr>
            </a:lvl1pPr>
          </a:lstStyle>
          <a:p>
            <a:r>
              <a:rPr lang="en-US" dirty="0" smtClean="0"/>
              <a:t>Page </a:t>
            </a:r>
            <a:r>
              <a:rPr lang="en-US" dirty="0" err="1" smtClean="0"/>
              <a:t>séparatrice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ontenu">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3383" y="553394"/>
            <a:ext cx="7712534" cy="752047"/>
          </a:xfrm>
          <a:prstGeom prst="rect">
            <a:avLst/>
          </a:prstGeom>
        </p:spPr>
        <p:txBody>
          <a:bodyPr anchor="ctr" anchorCtr="0">
            <a:noAutofit/>
          </a:bodyPr>
          <a:lstStyle>
            <a:lvl1pPr algn="l">
              <a:defRPr sz="6000" b="1" i="0" cap="all"/>
            </a:lvl1pPr>
          </a:lstStyle>
          <a:p>
            <a:r>
              <a:rPr lang="fr-CA" dirty="0" smtClean="0"/>
              <a:t>Titre du contenu</a:t>
            </a:r>
            <a:endParaRPr lang="en-US" dirty="0"/>
          </a:p>
        </p:txBody>
      </p:sp>
      <p:sp>
        <p:nvSpPr>
          <p:cNvPr id="5" name="Text Placeholder 4"/>
          <p:cNvSpPr>
            <a:spLocks noGrp="1"/>
          </p:cNvSpPr>
          <p:nvPr>
            <p:ph type="body" sz="quarter" idx="10" hasCustomPrompt="1"/>
          </p:nvPr>
        </p:nvSpPr>
        <p:spPr>
          <a:xfrm>
            <a:off x="773113" y="1955800"/>
            <a:ext cx="7712075" cy="3543300"/>
          </a:xfrm>
          <a:prstGeom prst="rect">
            <a:avLst/>
          </a:prstGeom>
        </p:spPr>
        <p:txBody>
          <a:bodyPr vert="horz"/>
          <a:lstStyle>
            <a:lvl1pPr marL="0" indent="0">
              <a:buFontTx/>
              <a:buNone/>
              <a:defRPr baseline="0"/>
            </a:lvl1pPr>
          </a:lstStyle>
          <a:p>
            <a:pPr lvl="0"/>
            <a:r>
              <a:rPr lang="en-US" dirty="0" err="1" smtClean="0"/>
              <a:t>Contenu</a:t>
            </a:r>
            <a:r>
              <a:rPr lang="en-US" dirty="0" smtClean="0"/>
              <a:t> </a:t>
            </a:r>
            <a:r>
              <a:rPr lang="en-US" dirty="0" err="1" smtClean="0"/>
              <a:t>ici</a:t>
            </a:r>
            <a:endParaRPr lang="en-US" dirty="0"/>
          </a:p>
        </p:txBody>
      </p:sp>
    </p:spTree>
    <p:extLst>
      <p:ext uri="{BB962C8B-B14F-4D97-AF65-F5344CB8AC3E}">
        <p14:creationId xmlns:p14="http://schemas.microsoft.com/office/powerpoint/2010/main" val="358532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Contenu">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3383" y="553394"/>
            <a:ext cx="7712534" cy="752047"/>
          </a:xfrm>
          <a:prstGeom prst="rect">
            <a:avLst/>
          </a:prstGeom>
        </p:spPr>
        <p:txBody>
          <a:bodyPr anchor="ctr" anchorCtr="0">
            <a:noAutofit/>
          </a:bodyPr>
          <a:lstStyle>
            <a:lvl1pPr algn="l">
              <a:defRPr sz="6000" b="1" i="0" cap="all"/>
            </a:lvl1pPr>
          </a:lstStyle>
          <a:p>
            <a:r>
              <a:rPr lang="fr-CA" dirty="0" smtClean="0"/>
              <a:t>Titre du contenu</a:t>
            </a:r>
            <a:endParaRPr lang="en-US" dirty="0"/>
          </a:p>
        </p:txBody>
      </p:sp>
      <p:sp>
        <p:nvSpPr>
          <p:cNvPr id="7" name="Text Placeholder 4"/>
          <p:cNvSpPr>
            <a:spLocks noGrp="1"/>
          </p:cNvSpPr>
          <p:nvPr>
            <p:ph type="body" sz="quarter" idx="10" hasCustomPrompt="1"/>
          </p:nvPr>
        </p:nvSpPr>
        <p:spPr>
          <a:xfrm>
            <a:off x="773113" y="1955800"/>
            <a:ext cx="3646487" cy="3543300"/>
          </a:xfrm>
          <a:prstGeom prst="rect">
            <a:avLst/>
          </a:prstGeom>
        </p:spPr>
        <p:txBody>
          <a:bodyPr vert="horz"/>
          <a:lstStyle>
            <a:lvl1pPr marL="457200" indent="-457200">
              <a:buFont typeface="Arial"/>
              <a:buChar char="•"/>
              <a:defRPr/>
            </a:lvl1pPr>
          </a:lstStyle>
          <a:p>
            <a:pPr lvl="0"/>
            <a:r>
              <a:rPr lang="en-US" dirty="0" err="1" smtClean="0"/>
              <a:t>Contenu</a:t>
            </a:r>
            <a:r>
              <a:rPr lang="en-US" dirty="0" smtClean="0"/>
              <a:t> </a:t>
            </a:r>
            <a:r>
              <a:rPr lang="en-US" dirty="0" err="1" smtClean="0"/>
              <a:t>ici</a:t>
            </a:r>
            <a:endParaRPr lang="en-US" dirty="0"/>
          </a:p>
        </p:txBody>
      </p:sp>
      <p:sp>
        <p:nvSpPr>
          <p:cNvPr id="8" name="Text Placeholder 4"/>
          <p:cNvSpPr>
            <a:spLocks noGrp="1"/>
          </p:cNvSpPr>
          <p:nvPr>
            <p:ph type="body" sz="quarter" idx="11" hasCustomPrompt="1"/>
          </p:nvPr>
        </p:nvSpPr>
        <p:spPr>
          <a:xfrm>
            <a:off x="4839430" y="1955800"/>
            <a:ext cx="3646487" cy="3543300"/>
          </a:xfrm>
          <a:prstGeom prst="rect">
            <a:avLst/>
          </a:prstGeom>
        </p:spPr>
        <p:txBody>
          <a:bodyPr vert="horz"/>
          <a:lstStyle>
            <a:lvl1pPr marL="457200" indent="-457200">
              <a:buFont typeface="Arial"/>
              <a:buChar char="•"/>
              <a:defRPr/>
            </a:lvl1pPr>
          </a:lstStyle>
          <a:p>
            <a:pPr lvl="0"/>
            <a:r>
              <a:rPr lang="en-US" dirty="0" err="1" smtClean="0"/>
              <a:t>Contenu</a:t>
            </a:r>
            <a:r>
              <a:rPr lang="en-US" dirty="0" smtClean="0"/>
              <a:t> </a:t>
            </a:r>
            <a:r>
              <a:rPr lang="en-US" dirty="0" err="1" smtClean="0"/>
              <a:t>ici</a:t>
            </a:r>
            <a:endParaRPr lang="en-US" dirty="0"/>
          </a:p>
        </p:txBody>
      </p:sp>
    </p:spTree>
    <p:extLst>
      <p:ext uri="{BB962C8B-B14F-4D97-AF65-F5344CB8AC3E}">
        <p14:creationId xmlns:p14="http://schemas.microsoft.com/office/powerpoint/2010/main" val="339271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fi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51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8" r:id="rId1"/>
    <p:sldLayoutId id="2147493456" r:id="rId2"/>
    <p:sldLayoutId id="2147493457" r:id="rId3"/>
    <p:sldLayoutId id="2147493459" r:id="rId4"/>
    <p:sldLayoutId id="2147493460" r:id="rId5"/>
  </p:sldLayoutIdLst>
  <p:txStyles>
    <p:titleStyle>
      <a:lvl1pPr algn="ctr" defTabSz="457200" rtl="0" eaLnBrk="1" latinLnBrk="0" hangingPunct="1">
        <a:spcBef>
          <a:spcPct val="0"/>
        </a:spcBef>
        <a:buNone/>
        <a:defRPr sz="4400" kern="1200">
          <a:solidFill>
            <a:srgbClr val="9B006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0"/>
            <a:ext cx="8166099" cy="2273300"/>
          </a:xfrm>
        </p:spPr>
        <p:txBody>
          <a:bodyPr/>
          <a:lstStyle/>
          <a:p>
            <a:r>
              <a:rPr lang="en-US" sz="4800" dirty="0" err="1" smtClean="0"/>
              <a:t>Solennité</a:t>
            </a:r>
            <a:r>
              <a:rPr lang="en-US" sz="4800" dirty="0" smtClean="0"/>
              <a:t> de </a:t>
            </a:r>
            <a:r>
              <a:rPr lang="en-US" sz="4800" dirty="0" err="1" smtClean="0"/>
              <a:t>l’AscenSion</a:t>
            </a:r>
            <a:r>
              <a:rPr lang="en-US" sz="4800" dirty="0" smtClean="0"/>
              <a:t> </a:t>
            </a:r>
            <a:r>
              <a:rPr lang="en-US" sz="2400" b="0" dirty="0" err="1" smtClean="0"/>
              <a:t>Renouvelons</a:t>
            </a:r>
            <a:r>
              <a:rPr lang="en-US" sz="2400" b="0" dirty="0" smtClean="0"/>
              <a:t> la </a:t>
            </a:r>
            <a:r>
              <a:rPr lang="en-US" sz="2400" b="0" dirty="0" err="1" smtClean="0"/>
              <a:t>promesse</a:t>
            </a:r>
            <a:r>
              <a:rPr lang="en-US" sz="2400" b="0" dirty="0" smtClean="0"/>
              <a:t/>
            </a:r>
            <a:br>
              <a:rPr lang="en-US" sz="2400" b="0" dirty="0" smtClean="0"/>
            </a:br>
            <a:r>
              <a:rPr lang="en-US" sz="2400" b="0" dirty="0" err="1" smtClean="0"/>
              <a:t>Semaine</a:t>
            </a:r>
            <a:r>
              <a:rPr lang="en-US" sz="2400" b="0" dirty="0" smtClean="0"/>
              <a:t> de </a:t>
            </a:r>
            <a:r>
              <a:rPr lang="en-US" sz="2400" b="0" dirty="0" err="1" smtClean="0"/>
              <a:t>l’education</a:t>
            </a:r>
            <a:r>
              <a:rPr lang="en-US" sz="2400" b="0" dirty="0" smtClean="0"/>
              <a:t> </a:t>
            </a:r>
            <a:r>
              <a:rPr lang="en-US" sz="2400" b="0" dirty="0" err="1" smtClean="0"/>
              <a:t>catholique</a:t>
            </a:r>
            <a:r>
              <a:rPr lang="en-US" sz="2400" b="0" dirty="0" smtClean="0"/>
              <a:t> 2018</a:t>
            </a:r>
            <a:endParaRPr lang="en-US" sz="2400" b="0" dirty="0"/>
          </a:p>
        </p:txBody>
      </p:sp>
    </p:spTree>
    <p:extLst>
      <p:ext uri="{BB962C8B-B14F-4D97-AF65-F5344CB8AC3E}">
        <p14:creationId xmlns:p14="http://schemas.microsoft.com/office/powerpoint/2010/main" val="1393565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dirty="0"/>
          </a:p>
        </p:txBody>
      </p:sp>
      <p:sp>
        <p:nvSpPr>
          <p:cNvPr id="4" name="Espace réservé du texte 3"/>
          <p:cNvSpPr>
            <a:spLocks noGrp="1"/>
          </p:cNvSpPr>
          <p:nvPr>
            <p:ph type="body" sz="quarter" idx="10"/>
          </p:nvPr>
        </p:nvSpPr>
        <p:spPr>
          <a:xfrm>
            <a:off x="773842" y="2494409"/>
            <a:ext cx="7712075" cy="1015663"/>
          </a:xfrm>
          <a:prstGeom prst="rect">
            <a:avLst/>
          </a:prstGeom>
        </p:spPr>
        <p:txBody>
          <a:bodyPr wrap="square">
            <a:spAutoFit/>
          </a:bodyPr>
          <a:lstStyle/>
          <a:p>
            <a:pPr marL="514350" indent="-514350">
              <a:buAutoNum type="alphaUcPeriod" startAt="18"/>
            </a:pPr>
            <a:r>
              <a:rPr lang="fr-CA" sz="3000" b="1" dirty="0">
                <a:latin typeface="Helvetica" panose="020B0604020202020204" pitchFamily="34" charset="0"/>
                <a:cs typeface="Helvetica" panose="020B0604020202020204" pitchFamily="34" charset="0"/>
              </a:rPr>
              <a:t>Dieu s’élève parmi les ovations,</a:t>
            </a:r>
            <a:br>
              <a:rPr lang="fr-CA" sz="3000" b="1" dirty="0">
                <a:latin typeface="Helvetica" panose="020B0604020202020204" pitchFamily="34" charset="0"/>
                <a:cs typeface="Helvetica" panose="020B0604020202020204" pitchFamily="34" charset="0"/>
              </a:rPr>
            </a:br>
            <a:r>
              <a:rPr lang="fr-CA" sz="3000" b="1" dirty="0">
                <a:latin typeface="Helvetica" panose="020B0604020202020204" pitchFamily="34" charset="0"/>
                <a:cs typeface="Helvetica" panose="020B0604020202020204" pitchFamily="34" charset="0"/>
              </a:rPr>
              <a:t>le Seigneur, aux éclats du cor.</a:t>
            </a:r>
            <a:endParaRPr lang="en-US" sz="3000" dirty="0">
              <a:latin typeface="Helvetica" panose="020B0604020202020204" pitchFamily="34" charset="0"/>
              <a:ea typeface="Helvetica" charset="0"/>
              <a:cs typeface="Helvetica" panose="020B0604020202020204" pitchFamily="34" charset="0"/>
            </a:endParaRPr>
          </a:p>
        </p:txBody>
      </p:sp>
      <p:sp>
        <p:nvSpPr>
          <p:cNvPr id="7" name="Rectangle 6"/>
          <p:cNvSpPr/>
          <p:nvPr/>
        </p:nvSpPr>
        <p:spPr>
          <a:xfrm>
            <a:off x="6821693" y="440298"/>
            <a:ext cx="1826141" cy="369332"/>
          </a:xfrm>
          <a:prstGeom prst="rect">
            <a:avLst/>
          </a:prstGeom>
        </p:spPr>
        <p:txBody>
          <a:bodyPr wrap="none">
            <a:spAutoFit/>
          </a:bodyPr>
          <a:lstStyle/>
          <a:p>
            <a:r>
              <a:rPr lang="en-US" dirty="0" err="1" smtClean="0">
                <a:latin typeface="Helvetica"/>
                <a:cs typeface="Helvetica"/>
              </a:rPr>
              <a:t>Psaume</a:t>
            </a:r>
            <a:r>
              <a:rPr lang="en-US" dirty="0" smtClean="0">
                <a:latin typeface="Helvetica"/>
                <a:cs typeface="Helvetica"/>
              </a:rPr>
              <a:t> 46 (47)</a:t>
            </a:r>
            <a:endParaRPr lang="en-US" dirty="0"/>
          </a:p>
        </p:txBody>
      </p:sp>
    </p:spTree>
    <p:extLst>
      <p:ext uri="{BB962C8B-B14F-4D97-AF65-F5344CB8AC3E}">
        <p14:creationId xmlns:p14="http://schemas.microsoft.com/office/powerpoint/2010/main" val="3672881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72654" y="2103249"/>
            <a:ext cx="7712534" cy="752047"/>
          </a:xfrm>
        </p:spPr>
        <p:txBody>
          <a:bodyPr/>
          <a:lstStyle/>
          <a:p>
            <a:r>
              <a:rPr lang="en-US" spc="1000" dirty="0">
                <a:latin typeface="Helvetica" charset="0"/>
                <a:ea typeface="Helvetica" charset="0"/>
                <a:cs typeface="Helvetica" charset="0"/>
              </a:rPr>
              <a:t>ALLELULIA</a:t>
            </a:r>
            <a:endParaRPr lang="fr-CA" dirty="0"/>
          </a:p>
        </p:txBody>
      </p:sp>
      <p:sp>
        <p:nvSpPr>
          <p:cNvPr id="6" name="Espace réservé du texte 5"/>
          <p:cNvSpPr>
            <a:spLocks noGrp="1"/>
          </p:cNvSpPr>
          <p:nvPr>
            <p:ph type="body" sz="quarter" idx="10"/>
          </p:nvPr>
        </p:nvSpPr>
        <p:spPr>
          <a:xfrm>
            <a:off x="772654" y="2930281"/>
            <a:ext cx="7712075" cy="1712546"/>
          </a:xfrm>
        </p:spPr>
        <p:txBody>
          <a:bodyPr/>
          <a:lstStyle/>
          <a:p>
            <a:pPr>
              <a:spcBef>
                <a:spcPts val="0"/>
              </a:spcBef>
            </a:pPr>
            <a:r>
              <a:rPr lang="fr-CA" dirty="0">
                <a:solidFill>
                  <a:srgbClr val="9B0061"/>
                </a:solidFill>
                <a:latin typeface="Helvetica" panose="020B0604020202020204" pitchFamily="34" charset="0"/>
                <a:cs typeface="Helvetica" panose="020B0604020202020204" pitchFamily="34" charset="0"/>
              </a:rPr>
              <a:t>Allez ! </a:t>
            </a:r>
            <a:endParaRPr lang="fr-CA" dirty="0" smtClean="0">
              <a:solidFill>
                <a:srgbClr val="9B0061"/>
              </a:solidFill>
              <a:latin typeface="Helvetica" panose="020B0604020202020204" pitchFamily="34" charset="0"/>
              <a:cs typeface="Helvetica" panose="020B0604020202020204" pitchFamily="34" charset="0"/>
            </a:endParaRPr>
          </a:p>
          <a:p>
            <a:pPr>
              <a:spcBef>
                <a:spcPts val="0"/>
              </a:spcBef>
            </a:pPr>
            <a:r>
              <a:rPr lang="fr-CA" dirty="0" smtClean="0">
                <a:solidFill>
                  <a:srgbClr val="9B0061"/>
                </a:solidFill>
                <a:latin typeface="Helvetica" panose="020B0604020202020204" pitchFamily="34" charset="0"/>
                <a:cs typeface="Helvetica" panose="020B0604020202020204" pitchFamily="34" charset="0"/>
              </a:rPr>
              <a:t>De </a:t>
            </a:r>
            <a:r>
              <a:rPr lang="fr-CA" dirty="0">
                <a:solidFill>
                  <a:srgbClr val="9B0061"/>
                </a:solidFill>
                <a:latin typeface="Helvetica" panose="020B0604020202020204" pitchFamily="34" charset="0"/>
                <a:cs typeface="Helvetica" panose="020B0604020202020204" pitchFamily="34" charset="0"/>
              </a:rPr>
              <a:t>toutes les nations faites des disciples, </a:t>
            </a:r>
            <a:endParaRPr lang="fr-CA" dirty="0" smtClean="0">
              <a:solidFill>
                <a:srgbClr val="9B0061"/>
              </a:solidFill>
              <a:latin typeface="Helvetica" panose="020B0604020202020204" pitchFamily="34" charset="0"/>
              <a:cs typeface="Helvetica" panose="020B0604020202020204" pitchFamily="34" charset="0"/>
            </a:endParaRPr>
          </a:p>
          <a:p>
            <a:pPr>
              <a:spcBef>
                <a:spcPts val="0"/>
              </a:spcBef>
            </a:pPr>
            <a:r>
              <a:rPr lang="fr-CA" dirty="0" smtClean="0">
                <a:solidFill>
                  <a:srgbClr val="9B0061"/>
                </a:solidFill>
                <a:latin typeface="Helvetica" panose="020B0604020202020204" pitchFamily="34" charset="0"/>
                <a:cs typeface="Helvetica" panose="020B0604020202020204" pitchFamily="34" charset="0"/>
              </a:rPr>
              <a:t>dit </a:t>
            </a:r>
            <a:r>
              <a:rPr lang="fr-CA" dirty="0">
                <a:solidFill>
                  <a:srgbClr val="9B0061"/>
                </a:solidFill>
                <a:latin typeface="Helvetica" panose="020B0604020202020204" pitchFamily="34" charset="0"/>
                <a:cs typeface="Helvetica" panose="020B0604020202020204" pitchFamily="34" charset="0"/>
              </a:rPr>
              <a:t>le Seigneur.</a:t>
            </a:r>
            <a:br>
              <a:rPr lang="fr-CA" dirty="0">
                <a:solidFill>
                  <a:srgbClr val="9B0061"/>
                </a:solidFill>
                <a:latin typeface="Helvetica" panose="020B0604020202020204" pitchFamily="34" charset="0"/>
                <a:cs typeface="Helvetica" panose="020B0604020202020204" pitchFamily="34" charset="0"/>
              </a:rPr>
            </a:br>
            <a:r>
              <a:rPr lang="fr-CA" dirty="0">
                <a:solidFill>
                  <a:srgbClr val="9B0061"/>
                </a:solidFill>
                <a:latin typeface="Helvetica" panose="020B0604020202020204" pitchFamily="34" charset="0"/>
                <a:cs typeface="Helvetica" panose="020B0604020202020204" pitchFamily="34" charset="0"/>
              </a:rPr>
              <a:t>Moi, je suis avec vous tous les jours </a:t>
            </a:r>
            <a:endParaRPr lang="fr-CA" dirty="0" smtClean="0">
              <a:solidFill>
                <a:srgbClr val="9B0061"/>
              </a:solidFill>
              <a:latin typeface="Helvetica" panose="020B0604020202020204" pitchFamily="34" charset="0"/>
              <a:cs typeface="Helvetica" panose="020B0604020202020204" pitchFamily="34" charset="0"/>
            </a:endParaRPr>
          </a:p>
          <a:p>
            <a:pPr>
              <a:spcBef>
                <a:spcPts val="0"/>
              </a:spcBef>
            </a:pPr>
            <a:r>
              <a:rPr lang="fr-CA" dirty="0" smtClean="0">
                <a:solidFill>
                  <a:srgbClr val="9B0061"/>
                </a:solidFill>
                <a:latin typeface="Helvetica" panose="020B0604020202020204" pitchFamily="34" charset="0"/>
                <a:cs typeface="Helvetica" panose="020B0604020202020204" pitchFamily="34" charset="0"/>
              </a:rPr>
              <a:t>jusqu’à </a:t>
            </a:r>
            <a:r>
              <a:rPr lang="fr-CA" dirty="0">
                <a:solidFill>
                  <a:srgbClr val="9B0061"/>
                </a:solidFill>
                <a:latin typeface="Helvetica" panose="020B0604020202020204" pitchFamily="34" charset="0"/>
                <a:cs typeface="Helvetica" panose="020B0604020202020204" pitchFamily="34" charset="0"/>
              </a:rPr>
              <a:t>la fin du monde. </a:t>
            </a:r>
          </a:p>
        </p:txBody>
      </p:sp>
      <p:sp>
        <p:nvSpPr>
          <p:cNvPr id="4" name="Rectangle 3"/>
          <p:cNvSpPr/>
          <p:nvPr/>
        </p:nvSpPr>
        <p:spPr>
          <a:xfrm>
            <a:off x="7337800" y="415409"/>
            <a:ext cx="1441420" cy="369332"/>
          </a:xfrm>
          <a:prstGeom prst="rect">
            <a:avLst/>
          </a:prstGeom>
        </p:spPr>
        <p:txBody>
          <a:bodyPr wrap="none">
            <a:spAutoFit/>
          </a:bodyPr>
          <a:lstStyle/>
          <a:p>
            <a:r>
              <a:rPr lang="en-US" dirty="0" smtClean="0">
                <a:latin typeface="Helvetica"/>
                <a:cs typeface="Helvetica"/>
              </a:rPr>
              <a:t>Acclamation</a:t>
            </a:r>
            <a:endParaRPr lang="en-US" dirty="0"/>
          </a:p>
        </p:txBody>
      </p:sp>
    </p:spTree>
    <p:extLst>
      <p:ext uri="{BB962C8B-B14F-4D97-AF65-F5344CB8AC3E}">
        <p14:creationId xmlns:p14="http://schemas.microsoft.com/office/powerpoint/2010/main" val="3997496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dirty="0"/>
          </a:p>
        </p:txBody>
      </p:sp>
      <p:sp>
        <p:nvSpPr>
          <p:cNvPr id="4" name="Espace réservé du texte 3"/>
          <p:cNvSpPr>
            <a:spLocks noGrp="1"/>
          </p:cNvSpPr>
          <p:nvPr>
            <p:ph type="body" sz="quarter" idx="10"/>
          </p:nvPr>
        </p:nvSpPr>
        <p:spPr>
          <a:xfrm>
            <a:off x="884001" y="1803400"/>
            <a:ext cx="5704368" cy="3785652"/>
          </a:xfrm>
          <a:prstGeom prst="rect">
            <a:avLst/>
          </a:prstGeom>
        </p:spPr>
        <p:txBody>
          <a:bodyPr wrap="square">
            <a:spAutoFit/>
          </a:bodyPr>
          <a:lstStyle/>
          <a:p>
            <a:pPr>
              <a:spcAft>
                <a:spcPts val="0"/>
              </a:spcAft>
            </a:pPr>
            <a:r>
              <a:rPr lang="fr-FR" sz="3000" dirty="0">
                <a:solidFill>
                  <a:srgbClr val="000000"/>
                </a:solidFill>
                <a:latin typeface="Helvetica" charset="0"/>
                <a:ea typeface="Helvetica" charset="0"/>
                <a:cs typeface="Helvetica" charset="0"/>
              </a:rPr>
              <a:t>Le Seigneur soit avec vous. </a:t>
            </a:r>
            <a:endParaRPr lang="fr-FR" sz="3000" dirty="0" smtClean="0">
              <a:solidFill>
                <a:srgbClr val="000000"/>
              </a:solidFill>
              <a:latin typeface="Helvetica" charset="0"/>
              <a:ea typeface="Helvetica" charset="0"/>
              <a:cs typeface="Helvetica" charset="0"/>
            </a:endParaRPr>
          </a:p>
          <a:p>
            <a:pPr>
              <a:spcAft>
                <a:spcPts val="0"/>
              </a:spcAft>
            </a:pPr>
            <a:r>
              <a:rPr lang="fr-FR" sz="3000" b="1" dirty="0" smtClean="0">
                <a:solidFill>
                  <a:srgbClr val="9B0061"/>
                </a:solidFill>
                <a:latin typeface="Helvetica" charset="0"/>
                <a:ea typeface="Helvetica" charset="0"/>
                <a:cs typeface="Helvetica" charset="0"/>
              </a:rPr>
              <a:t>Et </a:t>
            </a:r>
            <a:r>
              <a:rPr lang="fr-FR" sz="3000" b="1" dirty="0">
                <a:solidFill>
                  <a:srgbClr val="9B0061"/>
                </a:solidFill>
                <a:latin typeface="Helvetica" charset="0"/>
                <a:ea typeface="Helvetica" charset="0"/>
                <a:cs typeface="Helvetica" charset="0"/>
              </a:rPr>
              <a:t>avec votre esprit.</a:t>
            </a:r>
            <a:endParaRPr lang="en-US" sz="3000" b="1" dirty="0">
              <a:solidFill>
                <a:srgbClr val="9B0061"/>
              </a:solidFill>
              <a:latin typeface="Helvetica" charset="0"/>
              <a:ea typeface="Helvetica" charset="0"/>
              <a:cs typeface="Helvetica" charset="0"/>
            </a:endParaRPr>
          </a:p>
          <a:p>
            <a:pPr>
              <a:spcAft>
                <a:spcPts val="0"/>
              </a:spcAft>
            </a:pPr>
            <a:endParaRPr lang="fr-FR" sz="3000" b="1" dirty="0" smtClean="0">
              <a:solidFill>
                <a:srgbClr val="000000"/>
              </a:solidFill>
              <a:latin typeface="Helvetica" charset="0"/>
              <a:ea typeface="Helvetica" charset="0"/>
              <a:cs typeface="Helvetica" charset="0"/>
            </a:endParaRPr>
          </a:p>
          <a:p>
            <a:pPr>
              <a:spcAft>
                <a:spcPts val="0"/>
              </a:spcAft>
            </a:pPr>
            <a:endParaRPr lang="fr-FR" sz="3000" b="1" dirty="0">
              <a:solidFill>
                <a:srgbClr val="000000"/>
              </a:solidFill>
              <a:latin typeface="Helvetica" charset="0"/>
              <a:ea typeface="Helvetica" charset="0"/>
              <a:cs typeface="Helvetica" charset="0"/>
            </a:endParaRPr>
          </a:p>
          <a:p>
            <a:pPr>
              <a:spcAft>
                <a:spcPts val="0"/>
              </a:spcAft>
            </a:pPr>
            <a:r>
              <a:rPr lang="fr-FR" sz="3000" dirty="0" smtClean="0">
                <a:solidFill>
                  <a:srgbClr val="000000"/>
                </a:solidFill>
                <a:latin typeface="Helvetica" charset="0"/>
                <a:ea typeface="Helvetica" charset="0"/>
                <a:cs typeface="Helvetica" charset="0"/>
              </a:rPr>
              <a:t>Évangile </a:t>
            </a:r>
            <a:r>
              <a:rPr lang="fr-FR" sz="3000" dirty="0">
                <a:solidFill>
                  <a:srgbClr val="000000"/>
                </a:solidFill>
                <a:latin typeface="Helvetica" charset="0"/>
                <a:ea typeface="Helvetica" charset="0"/>
                <a:cs typeface="Helvetica" charset="0"/>
              </a:rPr>
              <a:t>de Jésus </a:t>
            </a:r>
            <a:r>
              <a:rPr lang="fr-FR" sz="3000" dirty="0" smtClean="0">
                <a:solidFill>
                  <a:srgbClr val="000000"/>
                </a:solidFill>
                <a:latin typeface="Helvetica" charset="0"/>
                <a:ea typeface="Helvetica" charset="0"/>
                <a:cs typeface="Helvetica" charset="0"/>
              </a:rPr>
              <a:t>Christ selon saint Jean</a:t>
            </a:r>
          </a:p>
          <a:p>
            <a:pPr>
              <a:spcAft>
                <a:spcPts val="0"/>
              </a:spcAft>
            </a:pPr>
            <a:r>
              <a:rPr lang="fr-FR" sz="3000" b="1" dirty="0" smtClean="0">
                <a:solidFill>
                  <a:srgbClr val="9B0061"/>
                </a:solidFill>
                <a:latin typeface="Helvetica" charset="0"/>
                <a:ea typeface="Helvetica" charset="0"/>
                <a:cs typeface="Helvetica" charset="0"/>
              </a:rPr>
              <a:t>Gloire </a:t>
            </a:r>
            <a:r>
              <a:rPr lang="fr-FR" sz="3000" b="1" dirty="0">
                <a:solidFill>
                  <a:srgbClr val="9B0061"/>
                </a:solidFill>
                <a:latin typeface="Helvetica" charset="0"/>
                <a:ea typeface="Helvetica" charset="0"/>
                <a:cs typeface="Helvetica" charset="0"/>
              </a:rPr>
              <a:t>à toi, Seigneur!</a:t>
            </a:r>
            <a:endParaRPr lang="en-US" sz="3000" b="1" dirty="0">
              <a:solidFill>
                <a:srgbClr val="9B0061"/>
              </a:solidFill>
              <a:effectLst/>
              <a:latin typeface="Helvetica" charset="0"/>
              <a:ea typeface="Helvetica" charset="0"/>
              <a:cs typeface="Helvetica" charset="0"/>
            </a:endParaRPr>
          </a:p>
        </p:txBody>
      </p:sp>
      <p:sp>
        <p:nvSpPr>
          <p:cNvPr id="7" name="Rectangle 6"/>
          <p:cNvSpPr/>
          <p:nvPr/>
        </p:nvSpPr>
        <p:spPr>
          <a:xfrm>
            <a:off x="5946051" y="368728"/>
            <a:ext cx="2685351" cy="369332"/>
          </a:xfrm>
          <a:prstGeom prst="rect">
            <a:avLst/>
          </a:prstGeom>
        </p:spPr>
        <p:txBody>
          <a:bodyPr wrap="none">
            <a:spAutoFit/>
          </a:bodyPr>
          <a:lstStyle/>
          <a:p>
            <a:r>
              <a:rPr lang="en-US" dirty="0" err="1" smtClean="0">
                <a:latin typeface="Helvetica"/>
                <a:cs typeface="Helvetica"/>
              </a:rPr>
              <a:t>Évangile</a:t>
            </a:r>
            <a:r>
              <a:rPr lang="en-US" dirty="0" smtClean="0">
                <a:latin typeface="Helvetica"/>
                <a:cs typeface="Helvetica"/>
              </a:rPr>
              <a:t> Marc 16, 15-20</a:t>
            </a:r>
            <a:endParaRPr lang="en-US" dirty="0"/>
          </a:p>
        </p:txBody>
      </p:sp>
    </p:spTree>
    <p:extLst>
      <p:ext uri="{BB962C8B-B14F-4D97-AF65-F5344CB8AC3E}">
        <p14:creationId xmlns:p14="http://schemas.microsoft.com/office/powerpoint/2010/main" val="4097044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dirty="0"/>
          </a:p>
        </p:txBody>
      </p:sp>
      <p:sp>
        <p:nvSpPr>
          <p:cNvPr id="4" name="Espace réservé du texte 3"/>
          <p:cNvSpPr>
            <a:spLocks noGrp="1"/>
          </p:cNvSpPr>
          <p:nvPr>
            <p:ph type="body" sz="quarter" idx="10"/>
          </p:nvPr>
        </p:nvSpPr>
        <p:spPr>
          <a:xfrm>
            <a:off x="884000" y="1803400"/>
            <a:ext cx="6634399" cy="1661993"/>
          </a:xfrm>
          <a:prstGeom prst="rect">
            <a:avLst/>
          </a:prstGeom>
        </p:spPr>
        <p:txBody>
          <a:bodyPr wrap="square">
            <a:spAutoFit/>
          </a:bodyPr>
          <a:lstStyle/>
          <a:p>
            <a:pPr>
              <a:spcAft>
                <a:spcPts val="0"/>
              </a:spcAft>
            </a:pPr>
            <a:endParaRPr lang="fr-FR" sz="3000" b="1" dirty="0" smtClean="0">
              <a:solidFill>
                <a:srgbClr val="000000"/>
              </a:solidFill>
              <a:latin typeface="Helvetica" charset="0"/>
              <a:ea typeface="Helvetica" charset="0"/>
              <a:cs typeface="Helvetica" charset="0"/>
            </a:endParaRPr>
          </a:p>
          <a:p>
            <a:pPr>
              <a:spcAft>
                <a:spcPts val="0"/>
              </a:spcAft>
            </a:pPr>
            <a:r>
              <a:rPr lang="fr-FR" sz="3000" dirty="0" smtClean="0">
                <a:solidFill>
                  <a:srgbClr val="000000"/>
                </a:solidFill>
                <a:latin typeface="Helvetica" charset="0"/>
                <a:ea typeface="Helvetica" charset="0"/>
                <a:cs typeface="Helvetica" charset="0"/>
              </a:rPr>
              <a:t>Acclamons la parole de Dieu.</a:t>
            </a:r>
            <a:endParaRPr lang="fr-FR" sz="3000" dirty="0" smtClean="0">
              <a:solidFill>
                <a:srgbClr val="000000"/>
              </a:solidFill>
              <a:latin typeface="Helvetica" charset="0"/>
              <a:ea typeface="Helvetica" charset="0"/>
              <a:cs typeface="Helvetica" charset="0"/>
            </a:endParaRPr>
          </a:p>
          <a:p>
            <a:pPr>
              <a:spcAft>
                <a:spcPts val="0"/>
              </a:spcAft>
            </a:pPr>
            <a:r>
              <a:rPr lang="fr-FR" sz="3000" b="1" dirty="0" smtClean="0">
                <a:solidFill>
                  <a:srgbClr val="9B0061"/>
                </a:solidFill>
                <a:latin typeface="Helvetica" charset="0"/>
                <a:ea typeface="Helvetica" charset="0"/>
                <a:cs typeface="Helvetica" charset="0"/>
              </a:rPr>
              <a:t>Louange à toi, Seigneur Jésus.</a:t>
            </a:r>
            <a:endParaRPr lang="en-US" sz="3000" b="1" dirty="0">
              <a:solidFill>
                <a:srgbClr val="9B0061"/>
              </a:solidFill>
              <a:effectLst/>
              <a:latin typeface="Helvetica" charset="0"/>
              <a:ea typeface="Helvetica" charset="0"/>
              <a:cs typeface="Helvetica" charset="0"/>
            </a:endParaRPr>
          </a:p>
        </p:txBody>
      </p:sp>
      <p:sp>
        <p:nvSpPr>
          <p:cNvPr id="7" name="Rectangle 6"/>
          <p:cNvSpPr/>
          <p:nvPr/>
        </p:nvSpPr>
        <p:spPr>
          <a:xfrm>
            <a:off x="5946051" y="368728"/>
            <a:ext cx="2685351" cy="369332"/>
          </a:xfrm>
          <a:prstGeom prst="rect">
            <a:avLst/>
          </a:prstGeom>
        </p:spPr>
        <p:txBody>
          <a:bodyPr wrap="none">
            <a:spAutoFit/>
          </a:bodyPr>
          <a:lstStyle/>
          <a:p>
            <a:r>
              <a:rPr lang="en-US" dirty="0" err="1" smtClean="0">
                <a:latin typeface="Helvetica"/>
                <a:cs typeface="Helvetica"/>
              </a:rPr>
              <a:t>Évangile</a:t>
            </a:r>
            <a:r>
              <a:rPr lang="en-US" dirty="0" smtClean="0">
                <a:latin typeface="Helvetica"/>
                <a:cs typeface="Helvetica"/>
              </a:rPr>
              <a:t> Marc 16, 15-20</a:t>
            </a:r>
            <a:endParaRPr lang="en-US" dirty="0"/>
          </a:p>
        </p:txBody>
      </p:sp>
    </p:spTree>
    <p:extLst>
      <p:ext uri="{BB962C8B-B14F-4D97-AF65-F5344CB8AC3E}">
        <p14:creationId xmlns:p14="http://schemas.microsoft.com/office/powerpoint/2010/main" val="3697613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a:p>
        </p:txBody>
      </p:sp>
      <p:sp>
        <p:nvSpPr>
          <p:cNvPr id="6" name="Espace réservé du texte 5"/>
          <p:cNvSpPr>
            <a:spLocks noGrp="1"/>
          </p:cNvSpPr>
          <p:nvPr>
            <p:ph type="body" sz="quarter" idx="10"/>
          </p:nvPr>
        </p:nvSpPr>
        <p:spPr/>
        <p:txBody>
          <a:bodyPr/>
          <a:lstStyle/>
          <a:p>
            <a:endParaRPr lang="fr-CA"/>
          </a:p>
        </p:txBody>
      </p:sp>
      <p:sp>
        <p:nvSpPr>
          <p:cNvPr id="4" name="Rectangle 3"/>
          <p:cNvSpPr/>
          <p:nvPr/>
        </p:nvSpPr>
        <p:spPr>
          <a:xfrm>
            <a:off x="7474187" y="858213"/>
            <a:ext cx="1031051" cy="369332"/>
          </a:xfrm>
          <a:prstGeom prst="rect">
            <a:avLst/>
          </a:prstGeom>
        </p:spPr>
        <p:txBody>
          <a:bodyPr wrap="none">
            <a:spAutoFit/>
          </a:bodyPr>
          <a:lstStyle/>
          <a:p>
            <a:r>
              <a:rPr lang="en-US" dirty="0" err="1" smtClean="0">
                <a:latin typeface="Helvetica"/>
                <a:cs typeface="Helvetica"/>
              </a:rPr>
              <a:t>Homélie</a:t>
            </a:r>
            <a:endParaRPr lang="en-US" dirty="0"/>
          </a:p>
        </p:txBody>
      </p:sp>
      <p:pic>
        <p:nvPicPr>
          <p:cNvPr id="1026" name="Picture 2" descr="RÃ©sultats de recherche d'images pour Â«Â ascension of the lord drawingÂ 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806" y="682347"/>
            <a:ext cx="5168688" cy="609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351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a:p>
        </p:txBody>
      </p:sp>
      <p:sp>
        <p:nvSpPr>
          <p:cNvPr id="6" name="Espace réservé du texte 5"/>
          <p:cNvSpPr>
            <a:spLocks noGrp="1"/>
          </p:cNvSpPr>
          <p:nvPr>
            <p:ph type="body" sz="quarter" idx="10"/>
          </p:nvPr>
        </p:nvSpPr>
        <p:spPr>
          <a:xfrm>
            <a:off x="773113" y="1850292"/>
            <a:ext cx="7937133" cy="3543300"/>
          </a:xfrm>
        </p:spPr>
        <p:txBody>
          <a:bodyPr/>
          <a:lstStyle/>
          <a:p>
            <a:r>
              <a:rPr lang="fr-CA" sz="3000" dirty="0">
                <a:latin typeface="Helvetica" panose="020B0604020202020204" pitchFamily="34" charset="0"/>
                <a:cs typeface="Helvetica" panose="020B0604020202020204" pitchFamily="34" charset="0"/>
              </a:rPr>
              <a:t>La promesse de l’éducation catholique nous invite à prier. Pour tous les partenaires en éducation catholique : paroisse, école et famille, qui nous aide à grandir dans la foi et approfondir notre relation avec Jésus à travers la prière, prions. </a:t>
            </a:r>
          </a:p>
          <a:p>
            <a:r>
              <a:rPr lang="fr-FR" sz="3000" b="1" dirty="0">
                <a:solidFill>
                  <a:srgbClr val="9B0061"/>
                </a:solidFill>
                <a:latin typeface="Helvetica" panose="020B0604020202020204" pitchFamily="34" charset="0"/>
                <a:cs typeface="Helvetica" panose="020B0604020202020204" pitchFamily="34" charset="0"/>
              </a:rPr>
              <a:t>Seigneur, renouvelle en nous ta promesse.</a:t>
            </a:r>
            <a:endParaRPr lang="fr-CA" sz="3000" b="1" dirty="0">
              <a:solidFill>
                <a:srgbClr val="9B0061"/>
              </a:solidFill>
              <a:latin typeface="Helvetica" panose="020B0604020202020204" pitchFamily="34" charset="0"/>
              <a:cs typeface="Helvetica" panose="020B0604020202020204" pitchFamily="34" charset="0"/>
            </a:endParaRPr>
          </a:p>
        </p:txBody>
      </p:sp>
      <p:sp>
        <p:nvSpPr>
          <p:cNvPr id="4" name="Rectangle 3"/>
          <p:cNvSpPr/>
          <p:nvPr/>
        </p:nvSpPr>
        <p:spPr>
          <a:xfrm>
            <a:off x="6766300" y="382415"/>
            <a:ext cx="2031325" cy="369332"/>
          </a:xfrm>
          <a:prstGeom prst="rect">
            <a:avLst/>
          </a:prstGeom>
        </p:spPr>
        <p:txBody>
          <a:bodyPr wrap="none">
            <a:spAutoFit/>
          </a:bodyPr>
          <a:lstStyle/>
          <a:p>
            <a:r>
              <a:rPr lang="en-US" dirty="0" err="1" smtClean="0">
                <a:latin typeface="Helvetica"/>
                <a:cs typeface="Helvetica"/>
              </a:rPr>
              <a:t>Prière</a:t>
            </a:r>
            <a:r>
              <a:rPr lang="en-US" dirty="0" smtClean="0">
                <a:latin typeface="Helvetica"/>
                <a:cs typeface="Helvetica"/>
              </a:rPr>
              <a:t> </a:t>
            </a:r>
            <a:r>
              <a:rPr lang="en-US" dirty="0" err="1" smtClean="0">
                <a:latin typeface="Helvetica"/>
                <a:cs typeface="Helvetica"/>
              </a:rPr>
              <a:t>universelle</a:t>
            </a:r>
            <a:r>
              <a:rPr lang="en-US" dirty="0" smtClean="0">
                <a:latin typeface="Helvetica"/>
                <a:cs typeface="Helvetica"/>
              </a:rPr>
              <a:t> </a:t>
            </a:r>
            <a:endParaRPr lang="en-US" dirty="0"/>
          </a:p>
        </p:txBody>
      </p:sp>
    </p:spTree>
    <p:extLst>
      <p:ext uri="{BB962C8B-B14F-4D97-AF65-F5344CB8AC3E}">
        <p14:creationId xmlns:p14="http://schemas.microsoft.com/office/powerpoint/2010/main" val="612510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a:p>
        </p:txBody>
      </p:sp>
      <p:sp>
        <p:nvSpPr>
          <p:cNvPr id="6" name="Espace réservé du texte 5"/>
          <p:cNvSpPr>
            <a:spLocks noGrp="1"/>
          </p:cNvSpPr>
          <p:nvPr>
            <p:ph type="body" sz="quarter" idx="10"/>
          </p:nvPr>
        </p:nvSpPr>
        <p:spPr>
          <a:xfrm>
            <a:off x="773113" y="1767542"/>
            <a:ext cx="7937133" cy="3543300"/>
          </a:xfrm>
        </p:spPr>
        <p:txBody>
          <a:bodyPr/>
          <a:lstStyle/>
          <a:p>
            <a:r>
              <a:rPr lang="fr-CA" sz="3000" dirty="0">
                <a:latin typeface="Helvetica" panose="020B0604020202020204" pitchFamily="34" charset="0"/>
                <a:cs typeface="Helvetica" panose="020B0604020202020204" pitchFamily="34" charset="0"/>
              </a:rPr>
              <a:t>L’éducation catholique est une promesse de vie. Pour les modèles autour de nous, enseignants, éducateurs, parents, qui nous apprennent à reconnaître la dignité (la valeur) de toutes les personnes et à témoigner de la compassion de Jésus pour chacune d’elles, prions</a:t>
            </a:r>
            <a:r>
              <a:rPr lang="fr-CA" sz="3000" dirty="0" smtClean="0">
                <a:latin typeface="Helvetica" panose="020B0604020202020204" pitchFamily="34" charset="0"/>
                <a:cs typeface="Helvetica" panose="020B0604020202020204" pitchFamily="34" charset="0"/>
              </a:rPr>
              <a:t>.</a:t>
            </a:r>
            <a:r>
              <a:rPr lang="fr-FR" sz="3000" b="1" dirty="0">
                <a:solidFill>
                  <a:srgbClr val="9B0061"/>
                </a:solidFill>
                <a:latin typeface="Helvetica" panose="020B0604020202020204" pitchFamily="34" charset="0"/>
                <a:cs typeface="Helvetica" panose="020B0604020202020204" pitchFamily="34" charset="0"/>
              </a:rPr>
              <a:t> </a:t>
            </a:r>
            <a:endParaRPr lang="fr-FR" sz="3000" b="1" dirty="0" smtClean="0">
              <a:solidFill>
                <a:srgbClr val="9B0061"/>
              </a:solidFill>
              <a:latin typeface="Helvetica" panose="020B0604020202020204" pitchFamily="34" charset="0"/>
              <a:cs typeface="Helvetica" panose="020B0604020202020204" pitchFamily="34" charset="0"/>
            </a:endParaRPr>
          </a:p>
          <a:p>
            <a:r>
              <a:rPr lang="fr-FR" sz="3000" b="1" dirty="0" smtClean="0">
                <a:solidFill>
                  <a:srgbClr val="9B0061"/>
                </a:solidFill>
                <a:latin typeface="Helvetica" panose="020B0604020202020204" pitchFamily="34" charset="0"/>
                <a:cs typeface="Helvetica" panose="020B0604020202020204" pitchFamily="34" charset="0"/>
              </a:rPr>
              <a:t>Seigneur</a:t>
            </a:r>
            <a:r>
              <a:rPr lang="fr-FR" sz="3000" b="1" dirty="0">
                <a:solidFill>
                  <a:srgbClr val="9B0061"/>
                </a:solidFill>
                <a:latin typeface="Helvetica" panose="020B0604020202020204" pitchFamily="34" charset="0"/>
                <a:cs typeface="Helvetica" panose="020B0604020202020204" pitchFamily="34" charset="0"/>
              </a:rPr>
              <a:t>, renouvelle en nous ta promesse.</a:t>
            </a:r>
            <a:endParaRPr lang="fr-CA" sz="3000" b="1" dirty="0">
              <a:solidFill>
                <a:srgbClr val="9B0061"/>
              </a:solidFill>
              <a:latin typeface="Helvetica" panose="020B0604020202020204" pitchFamily="34" charset="0"/>
              <a:cs typeface="Helvetica" panose="020B0604020202020204" pitchFamily="34" charset="0"/>
            </a:endParaRPr>
          </a:p>
          <a:p>
            <a:endParaRPr lang="fr-CA" sz="3000" dirty="0">
              <a:latin typeface="Helvetica" panose="020B0604020202020204" pitchFamily="34" charset="0"/>
              <a:cs typeface="Helvetica" panose="020B0604020202020204" pitchFamily="34" charset="0"/>
            </a:endParaRPr>
          </a:p>
          <a:p>
            <a:endParaRPr lang="fr-CA" sz="3000" dirty="0">
              <a:latin typeface="Helvetica" panose="020B0604020202020204" pitchFamily="34" charset="0"/>
              <a:cs typeface="Helvetica" panose="020B0604020202020204" pitchFamily="34" charset="0"/>
            </a:endParaRPr>
          </a:p>
        </p:txBody>
      </p:sp>
      <p:sp>
        <p:nvSpPr>
          <p:cNvPr id="4" name="Rectangle 3"/>
          <p:cNvSpPr/>
          <p:nvPr/>
        </p:nvSpPr>
        <p:spPr>
          <a:xfrm>
            <a:off x="6766300" y="382415"/>
            <a:ext cx="2031325" cy="369332"/>
          </a:xfrm>
          <a:prstGeom prst="rect">
            <a:avLst/>
          </a:prstGeom>
        </p:spPr>
        <p:txBody>
          <a:bodyPr wrap="none">
            <a:spAutoFit/>
          </a:bodyPr>
          <a:lstStyle/>
          <a:p>
            <a:r>
              <a:rPr lang="en-US" dirty="0" err="1" smtClean="0">
                <a:latin typeface="Helvetica"/>
                <a:cs typeface="Helvetica"/>
              </a:rPr>
              <a:t>Prière</a:t>
            </a:r>
            <a:r>
              <a:rPr lang="en-US" dirty="0" smtClean="0">
                <a:latin typeface="Helvetica"/>
                <a:cs typeface="Helvetica"/>
              </a:rPr>
              <a:t> </a:t>
            </a:r>
            <a:r>
              <a:rPr lang="en-US" dirty="0" err="1" smtClean="0">
                <a:latin typeface="Helvetica"/>
                <a:cs typeface="Helvetica"/>
              </a:rPr>
              <a:t>universelle</a:t>
            </a:r>
            <a:r>
              <a:rPr lang="en-US" dirty="0" smtClean="0">
                <a:latin typeface="Helvetica"/>
                <a:cs typeface="Helvetica"/>
              </a:rPr>
              <a:t> </a:t>
            </a:r>
            <a:endParaRPr lang="en-US" dirty="0"/>
          </a:p>
        </p:txBody>
      </p:sp>
    </p:spTree>
    <p:extLst>
      <p:ext uri="{BB962C8B-B14F-4D97-AF65-F5344CB8AC3E}">
        <p14:creationId xmlns:p14="http://schemas.microsoft.com/office/powerpoint/2010/main" val="1491674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a:p>
        </p:txBody>
      </p:sp>
      <p:sp>
        <p:nvSpPr>
          <p:cNvPr id="6" name="Espace réservé du texte 5"/>
          <p:cNvSpPr>
            <a:spLocks noGrp="1"/>
          </p:cNvSpPr>
          <p:nvPr>
            <p:ph type="body" sz="quarter" idx="10"/>
          </p:nvPr>
        </p:nvSpPr>
        <p:spPr>
          <a:xfrm>
            <a:off x="773113" y="1955800"/>
            <a:ext cx="8024512" cy="3543300"/>
          </a:xfrm>
        </p:spPr>
        <p:txBody>
          <a:bodyPr/>
          <a:lstStyle/>
          <a:p>
            <a:r>
              <a:rPr lang="fr-CA" sz="3000" dirty="0">
                <a:latin typeface="Helvetica" panose="020B0604020202020204" pitchFamily="34" charset="0"/>
                <a:cs typeface="Helvetica" panose="020B0604020202020204" pitchFamily="34" charset="0"/>
              </a:rPr>
              <a:t>L’éducation catholique est une promesse de joie. Pour que nous sachions vivre dans la joie qui vient du Christ en célébrant spontanément les succès et les joies des élèves et des adultes au sein de notre communauté scolaire, prions. </a:t>
            </a:r>
          </a:p>
          <a:p>
            <a:r>
              <a:rPr lang="fr-FR" sz="3000" b="1" dirty="0">
                <a:solidFill>
                  <a:srgbClr val="9B0061"/>
                </a:solidFill>
                <a:latin typeface="Helvetica" panose="020B0604020202020204" pitchFamily="34" charset="0"/>
                <a:cs typeface="Helvetica" panose="020B0604020202020204" pitchFamily="34" charset="0"/>
              </a:rPr>
              <a:t>Seigneur, renouvelle en nous ta promesse.</a:t>
            </a:r>
            <a:endParaRPr lang="fr-CA" sz="3000" b="1" dirty="0">
              <a:solidFill>
                <a:srgbClr val="9B0061"/>
              </a:solidFill>
              <a:latin typeface="Helvetica" panose="020B0604020202020204" pitchFamily="34" charset="0"/>
              <a:cs typeface="Helvetica" panose="020B0604020202020204" pitchFamily="34" charset="0"/>
            </a:endParaRPr>
          </a:p>
          <a:p>
            <a:endParaRPr lang="fr-CA" dirty="0"/>
          </a:p>
        </p:txBody>
      </p:sp>
      <p:sp>
        <p:nvSpPr>
          <p:cNvPr id="4" name="Rectangle 3"/>
          <p:cNvSpPr/>
          <p:nvPr/>
        </p:nvSpPr>
        <p:spPr>
          <a:xfrm>
            <a:off x="6766300" y="382415"/>
            <a:ext cx="2031325" cy="369332"/>
          </a:xfrm>
          <a:prstGeom prst="rect">
            <a:avLst/>
          </a:prstGeom>
        </p:spPr>
        <p:txBody>
          <a:bodyPr wrap="none">
            <a:spAutoFit/>
          </a:bodyPr>
          <a:lstStyle/>
          <a:p>
            <a:r>
              <a:rPr lang="en-US" dirty="0" err="1" smtClean="0">
                <a:latin typeface="Helvetica"/>
                <a:cs typeface="Helvetica"/>
              </a:rPr>
              <a:t>Prière</a:t>
            </a:r>
            <a:r>
              <a:rPr lang="en-US" dirty="0" smtClean="0">
                <a:latin typeface="Helvetica"/>
                <a:cs typeface="Helvetica"/>
              </a:rPr>
              <a:t> </a:t>
            </a:r>
            <a:r>
              <a:rPr lang="en-US" dirty="0" err="1" smtClean="0">
                <a:latin typeface="Helvetica"/>
                <a:cs typeface="Helvetica"/>
              </a:rPr>
              <a:t>universelle</a:t>
            </a:r>
            <a:r>
              <a:rPr lang="en-US" dirty="0" smtClean="0">
                <a:latin typeface="Helvetica"/>
                <a:cs typeface="Helvetica"/>
              </a:rPr>
              <a:t> </a:t>
            </a:r>
            <a:endParaRPr lang="en-US" dirty="0"/>
          </a:p>
        </p:txBody>
      </p:sp>
    </p:spTree>
    <p:extLst>
      <p:ext uri="{BB962C8B-B14F-4D97-AF65-F5344CB8AC3E}">
        <p14:creationId xmlns:p14="http://schemas.microsoft.com/office/powerpoint/2010/main" val="903480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a:p>
        </p:txBody>
      </p:sp>
      <p:sp>
        <p:nvSpPr>
          <p:cNvPr id="6" name="Espace réservé du texte 5"/>
          <p:cNvSpPr>
            <a:spLocks noGrp="1"/>
          </p:cNvSpPr>
          <p:nvPr>
            <p:ph type="body" sz="quarter" idx="10"/>
          </p:nvPr>
        </p:nvSpPr>
        <p:spPr>
          <a:xfrm>
            <a:off x="773113" y="1955800"/>
            <a:ext cx="8024512" cy="3543300"/>
          </a:xfrm>
        </p:spPr>
        <p:txBody>
          <a:bodyPr/>
          <a:lstStyle/>
          <a:p>
            <a:r>
              <a:rPr lang="fr-CA" sz="3000" dirty="0">
                <a:latin typeface="Helvetica" panose="020B0604020202020204" pitchFamily="34" charset="0"/>
                <a:cs typeface="Helvetica" panose="020B0604020202020204" pitchFamily="34" charset="0"/>
              </a:rPr>
              <a:t>La promesse de l’éducation catholique est en chacun de nous. Pour que la Parole de Dieu semée en nous </a:t>
            </a:r>
            <a:r>
              <a:rPr lang="fr-CA" sz="3000" dirty="0" smtClean="0">
                <a:latin typeface="Helvetica" panose="020B0604020202020204" pitchFamily="34" charset="0"/>
                <a:cs typeface="Helvetica" panose="020B0604020202020204" pitchFamily="34" charset="0"/>
              </a:rPr>
              <a:t>nous permette </a:t>
            </a:r>
            <a:r>
              <a:rPr lang="fr-CA" sz="3000" dirty="0">
                <a:latin typeface="Helvetica" panose="020B0604020202020204" pitchFamily="34" charset="0"/>
                <a:cs typeface="Helvetica" panose="020B0604020202020204" pitchFamily="34" charset="0"/>
              </a:rPr>
              <a:t>d’agir en croyants près à vivre chaque jour notre foi comme citoyens responsables et ainsi être sources d’espérance pour le monde, prions.</a:t>
            </a:r>
          </a:p>
          <a:p>
            <a:r>
              <a:rPr lang="fr-FR" sz="3000" b="1" dirty="0">
                <a:solidFill>
                  <a:srgbClr val="9B0061"/>
                </a:solidFill>
                <a:latin typeface="Helvetica" panose="020B0604020202020204" pitchFamily="34" charset="0"/>
                <a:cs typeface="Helvetica" panose="020B0604020202020204" pitchFamily="34" charset="0"/>
              </a:rPr>
              <a:t>Seigneur, renouvelle en nous ta promesse.</a:t>
            </a:r>
            <a:endParaRPr lang="fr-CA" sz="3000" b="1" dirty="0">
              <a:solidFill>
                <a:srgbClr val="9B0061"/>
              </a:solidFill>
              <a:latin typeface="Helvetica" panose="020B0604020202020204" pitchFamily="34" charset="0"/>
              <a:cs typeface="Helvetica" panose="020B0604020202020204" pitchFamily="34" charset="0"/>
            </a:endParaRPr>
          </a:p>
          <a:p>
            <a:endParaRPr lang="fr-CA" dirty="0"/>
          </a:p>
        </p:txBody>
      </p:sp>
      <p:sp>
        <p:nvSpPr>
          <p:cNvPr id="4" name="Rectangle 3"/>
          <p:cNvSpPr/>
          <p:nvPr/>
        </p:nvSpPr>
        <p:spPr>
          <a:xfrm>
            <a:off x="6766300" y="382415"/>
            <a:ext cx="2031325" cy="369332"/>
          </a:xfrm>
          <a:prstGeom prst="rect">
            <a:avLst/>
          </a:prstGeom>
        </p:spPr>
        <p:txBody>
          <a:bodyPr wrap="none">
            <a:spAutoFit/>
          </a:bodyPr>
          <a:lstStyle/>
          <a:p>
            <a:r>
              <a:rPr lang="en-US" dirty="0" err="1" smtClean="0">
                <a:latin typeface="Helvetica"/>
                <a:cs typeface="Helvetica"/>
              </a:rPr>
              <a:t>Prière</a:t>
            </a:r>
            <a:r>
              <a:rPr lang="en-US" dirty="0" smtClean="0">
                <a:latin typeface="Helvetica"/>
                <a:cs typeface="Helvetica"/>
              </a:rPr>
              <a:t> </a:t>
            </a:r>
            <a:r>
              <a:rPr lang="en-US" dirty="0" err="1" smtClean="0">
                <a:latin typeface="Helvetica"/>
                <a:cs typeface="Helvetica"/>
              </a:rPr>
              <a:t>universelle</a:t>
            </a:r>
            <a:r>
              <a:rPr lang="en-US" dirty="0" smtClean="0">
                <a:latin typeface="Helvetica"/>
                <a:cs typeface="Helvetica"/>
              </a:rPr>
              <a:t> </a:t>
            </a:r>
            <a:endParaRPr lang="en-US" dirty="0"/>
          </a:p>
        </p:txBody>
      </p:sp>
    </p:spTree>
    <p:extLst>
      <p:ext uri="{BB962C8B-B14F-4D97-AF65-F5344CB8AC3E}">
        <p14:creationId xmlns:p14="http://schemas.microsoft.com/office/powerpoint/2010/main" val="2639618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a:p>
        </p:txBody>
      </p:sp>
      <p:sp>
        <p:nvSpPr>
          <p:cNvPr id="6" name="Espace réservé du texte 5"/>
          <p:cNvSpPr>
            <a:spLocks noGrp="1"/>
          </p:cNvSpPr>
          <p:nvPr>
            <p:ph type="body" sz="quarter" idx="10"/>
          </p:nvPr>
        </p:nvSpPr>
        <p:spPr>
          <a:xfrm>
            <a:off x="773113" y="1955800"/>
            <a:ext cx="8024512" cy="3835400"/>
          </a:xfrm>
        </p:spPr>
        <p:txBody>
          <a:bodyPr/>
          <a:lstStyle/>
          <a:p>
            <a:r>
              <a:rPr lang="fr-CA" sz="3000" dirty="0">
                <a:latin typeface="Helvetica" panose="020B0604020202020204" pitchFamily="34" charset="0"/>
                <a:cs typeface="Helvetica" panose="020B0604020202020204" pitchFamily="34" charset="0"/>
              </a:rPr>
              <a:t>La promesse de l’éducation catholique nous appelle à faire mémoire. Pour les pionniers de l’éducation catholique de langue française en Ontario, pour ceux et celles qui ont vu à la création des huit conseils scolaires catholiques de langue française, prions. </a:t>
            </a:r>
          </a:p>
          <a:p>
            <a:r>
              <a:rPr lang="fr-FR" sz="3000" b="1" dirty="0">
                <a:solidFill>
                  <a:srgbClr val="9B0061"/>
                </a:solidFill>
                <a:latin typeface="Helvetica" panose="020B0604020202020204" pitchFamily="34" charset="0"/>
                <a:cs typeface="Helvetica" panose="020B0604020202020204" pitchFamily="34" charset="0"/>
              </a:rPr>
              <a:t>Seigneur, </a:t>
            </a:r>
            <a:r>
              <a:rPr lang="fr-FR" sz="3000" b="1" dirty="0" smtClean="0">
                <a:solidFill>
                  <a:srgbClr val="9B0061"/>
                </a:solidFill>
                <a:latin typeface="Helvetica" panose="020B0604020202020204" pitchFamily="34" charset="0"/>
                <a:cs typeface="Helvetica" panose="020B0604020202020204" pitchFamily="34" charset="0"/>
              </a:rPr>
              <a:t>renouvelle </a:t>
            </a:r>
            <a:r>
              <a:rPr lang="fr-FR" sz="3000" b="1" dirty="0">
                <a:solidFill>
                  <a:srgbClr val="9B0061"/>
                </a:solidFill>
                <a:latin typeface="Helvetica" panose="020B0604020202020204" pitchFamily="34" charset="0"/>
                <a:cs typeface="Helvetica" panose="020B0604020202020204" pitchFamily="34" charset="0"/>
              </a:rPr>
              <a:t>en nous ta promesse.</a:t>
            </a:r>
            <a:endParaRPr lang="fr-CA" sz="3000" b="1" dirty="0">
              <a:solidFill>
                <a:srgbClr val="9B0061"/>
              </a:solidFill>
              <a:latin typeface="Helvetica" panose="020B0604020202020204" pitchFamily="34" charset="0"/>
              <a:cs typeface="Helvetica" panose="020B0604020202020204" pitchFamily="34" charset="0"/>
            </a:endParaRPr>
          </a:p>
          <a:p>
            <a:endParaRPr lang="fr-CA" dirty="0"/>
          </a:p>
        </p:txBody>
      </p:sp>
      <p:sp>
        <p:nvSpPr>
          <p:cNvPr id="4" name="Rectangle 3"/>
          <p:cNvSpPr/>
          <p:nvPr/>
        </p:nvSpPr>
        <p:spPr>
          <a:xfrm>
            <a:off x="6766300" y="382415"/>
            <a:ext cx="2031325" cy="369332"/>
          </a:xfrm>
          <a:prstGeom prst="rect">
            <a:avLst/>
          </a:prstGeom>
        </p:spPr>
        <p:txBody>
          <a:bodyPr wrap="none">
            <a:spAutoFit/>
          </a:bodyPr>
          <a:lstStyle/>
          <a:p>
            <a:r>
              <a:rPr lang="en-US" dirty="0" err="1" smtClean="0">
                <a:latin typeface="Helvetica"/>
                <a:cs typeface="Helvetica"/>
              </a:rPr>
              <a:t>Prière</a:t>
            </a:r>
            <a:r>
              <a:rPr lang="en-US" dirty="0" smtClean="0">
                <a:latin typeface="Helvetica"/>
                <a:cs typeface="Helvetica"/>
              </a:rPr>
              <a:t> </a:t>
            </a:r>
            <a:r>
              <a:rPr lang="en-US" dirty="0" err="1" smtClean="0">
                <a:latin typeface="Helvetica"/>
                <a:cs typeface="Helvetica"/>
              </a:rPr>
              <a:t>universelle</a:t>
            </a:r>
            <a:r>
              <a:rPr lang="en-US" dirty="0" smtClean="0">
                <a:latin typeface="Helvetica"/>
                <a:cs typeface="Helvetica"/>
              </a:rPr>
              <a:t> </a:t>
            </a:r>
            <a:endParaRPr lang="en-US" dirty="0"/>
          </a:p>
        </p:txBody>
      </p:sp>
    </p:spTree>
    <p:extLst>
      <p:ext uri="{BB962C8B-B14F-4D97-AF65-F5344CB8AC3E}">
        <p14:creationId xmlns:p14="http://schemas.microsoft.com/office/powerpoint/2010/main" val="241072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Chant </a:t>
            </a:r>
            <a:r>
              <a:rPr lang="en-US" sz="3200" dirty="0" err="1" smtClean="0"/>
              <a:t>d’ouverture</a:t>
            </a:r>
            <a:r>
              <a:rPr lang="en-US" sz="3200" dirty="0" smtClean="0"/>
              <a:t> – </a:t>
            </a:r>
            <a:br>
              <a:rPr lang="en-US" sz="3200" dirty="0" smtClean="0"/>
            </a:br>
            <a:r>
              <a:rPr lang="en-US" sz="3200" dirty="0" err="1" smtClean="0"/>
              <a:t>Renouvelons</a:t>
            </a:r>
            <a:r>
              <a:rPr lang="en-US" sz="3200" dirty="0" smtClean="0"/>
              <a:t> la </a:t>
            </a:r>
            <a:r>
              <a:rPr lang="en-US" sz="3200" dirty="0" err="1" smtClean="0"/>
              <a:t>promesse</a:t>
            </a:r>
            <a:endParaRPr lang="en-US" sz="3200" dirty="0"/>
          </a:p>
        </p:txBody>
      </p:sp>
      <p:sp>
        <p:nvSpPr>
          <p:cNvPr id="3" name="Text Placeholder 2"/>
          <p:cNvSpPr>
            <a:spLocks noGrp="1"/>
          </p:cNvSpPr>
          <p:nvPr>
            <p:ph type="body" sz="quarter" idx="10"/>
          </p:nvPr>
        </p:nvSpPr>
        <p:spPr>
          <a:xfrm>
            <a:off x="773842" y="1875692"/>
            <a:ext cx="7712075" cy="3928208"/>
          </a:xfrm>
        </p:spPr>
        <p:txBody>
          <a:bodyPr/>
          <a:lstStyle/>
          <a:p>
            <a:pPr>
              <a:spcBef>
                <a:spcPts val="600"/>
              </a:spcBef>
            </a:pPr>
            <a:r>
              <a:rPr lang="fr-CA" sz="3000" dirty="0">
                <a:latin typeface="Helvetica" panose="020B0604020202020204" pitchFamily="34" charset="0"/>
                <a:cs typeface="Helvetica" panose="020B0604020202020204" pitchFamily="34" charset="0"/>
              </a:rPr>
              <a:t>Nous suivons ceux qui nous ont tracé le chemin de notre héritage,</a:t>
            </a:r>
          </a:p>
          <a:p>
            <a:pPr>
              <a:spcBef>
                <a:spcPts val="600"/>
              </a:spcBef>
            </a:pPr>
            <a:r>
              <a:rPr lang="fr-CA" sz="3000" dirty="0">
                <a:latin typeface="Helvetica" panose="020B0604020202020204" pitchFamily="34" charset="0"/>
                <a:cs typeface="Helvetica" panose="020B0604020202020204" pitchFamily="34" charset="0"/>
              </a:rPr>
              <a:t>nous pensons à ceux qui ont combattu </a:t>
            </a:r>
            <a:endParaRPr lang="fr-CA" sz="3000" dirty="0" smtClean="0">
              <a:latin typeface="Helvetica" panose="020B0604020202020204" pitchFamily="34" charset="0"/>
              <a:cs typeface="Helvetica" panose="020B0604020202020204" pitchFamily="34" charset="0"/>
            </a:endParaRPr>
          </a:p>
          <a:p>
            <a:pPr>
              <a:spcBef>
                <a:spcPts val="600"/>
              </a:spcBef>
            </a:pPr>
            <a:r>
              <a:rPr lang="fr-CA" sz="3000" dirty="0" smtClean="0">
                <a:latin typeface="Helvetica" panose="020B0604020202020204" pitchFamily="34" charset="0"/>
                <a:cs typeface="Helvetica" panose="020B0604020202020204" pitchFamily="34" charset="0"/>
              </a:rPr>
              <a:t>jusqu'au </a:t>
            </a:r>
            <a:r>
              <a:rPr lang="fr-CA" sz="3000" dirty="0">
                <a:latin typeface="Helvetica" panose="020B0604020202020204" pitchFamily="34" charset="0"/>
                <a:cs typeface="Helvetica" panose="020B0604020202020204" pitchFamily="34" charset="0"/>
              </a:rPr>
              <a:t>bout le combat.</a:t>
            </a:r>
          </a:p>
          <a:p>
            <a:pPr>
              <a:spcBef>
                <a:spcPts val="600"/>
              </a:spcBef>
            </a:pPr>
            <a:r>
              <a:rPr lang="fr-CA" sz="3000" u="sng" dirty="0">
                <a:latin typeface="Helvetica" panose="020B0604020202020204" pitchFamily="34" charset="0"/>
                <a:cs typeface="Helvetica" panose="020B0604020202020204" pitchFamily="34" charset="0"/>
              </a:rPr>
              <a:t>Et</a:t>
            </a:r>
            <a:r>
              <a:rPr lang="fr-CA" sz="3000" dirty="0">
                <a:latin typeface="Helvetica" panose="020B0604020202020204" pitchFamily="34" charset="0"/>
                <a:cs typeface="Helvetica" panose="020B0604020202020204" pitchFamily="34" charset="0"/>
              </a:rPr>
              <a:t> comme eux nous devons offrir </a:t>
            </a:r>
            <a:endParaRPr lang="fr-CA" sz="3000" dirty="0" smtClean="0">
              <a:latin typeface="Helvetica" panose="020B0604020202020204" pitchFamily="34" charset="0"/>
              <a:cs typeface="Helvetica" panose="020B0604020202020204" pitchFamily="34" charset="0"/>
            </a:endParaRPr>
          </a:p>
          <a:p>
            <a:pPr>
              <a:spcBef>
                <a:spcPts val="600"/>
              </a:spcBef>
            </a:pPr>
            <a:r>
              <a:rPr lang="fr-CA" sz="3000" dirty="0" smtClean="0">
                <a:latin typeface="Helvetica" panose="020B0604020202020204" pitchFamily="34" charset="0"/>
                <a:cs typeface="Helvetica" panose="020B0604020202020204" pitchFamily="34" charset="0"/>
              </a:rPr>
              <a:t>un </a:t>
            </a:r>
            <a:r>
              <a:rPr lang="fr-CA" sz="3000" dirty="0">
                <a:latin typeface="Helvetica" panose="020B0604020202020204" pitchFamily="34" charset="0"/>
                <a:cs typeface="Helvetica" panose="020B0604020202020204" pitchFamily="34" charset="0"/>
              </a:rPr>
              <a:t>reflet de notre espérance :</a:t>
            </a:r>
          </a:p>
          <a:p>
            <a:pPr>
              <a:spcBef>
                <a:spcPts val="600"/>
              </a:spcBef>
            </a:pPr>
            <a:r>
              <a:rPr lang="fr-CA" sz="3000" dirty="0">
                <a:latin typeface="Helvetica" panose="020B0604020202020204" pitchFamily="34" charset="0"/>
                <a:cs typeface="Helvetica" panose="020B0604020202020204" pitchFamily="34" charset="0"/>
              </a:rPr>
              <a:t>l'</a:t>
            </a:r>
            <a:r>
              <a:rPr lang="fr-CA" sz="3000" u="sng" dirty="0">
                <a:latin typeface="Helvetica" panose="020B0604020202020204" pitchFamily="34" charset="0"/>
                <a:cs typeface="Helvetica" panose="020B0604020202020204" pitchFamily="34" charset="0"/>
              </a:rPr>
              <a:t>es</a:t>
            </a:r>
            <a:r>
              <a:rPr lang="fr-CA" sz="3000" dirty="0">
                <a:latin typeface="Helvetica" panose="020B0604020202020204" pitchFamily="34" charset="0"/>
                <a:cs typeface="Helvetica" panose="020B0604020202020204" pitchFamily="34" charset="0"/>
              </a:rPr>
              <a:t>poir et le vrai salut de la croix de Jésus Christ.</a:t>
            </a:r>
          </a:p>
          <a:p>
            <a:endParaRPr lang="en-US" dirty="0"/>
          </a:p>
        </p:txBody>
      </p:sp>
    </p:spTree>
    <p:extLst>
      <p:ext uri="{BB962C8B-B14F-4D97-AF65-F5344CB8AC3E}">
        <p14:creationId xmlns:p14="http://schemas.microsoft.com/office/powerpoint/2010/main" val="3275197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sz="3600" dirty="0" smtClean="0">
                <a:latin typeface="Helvetica" panose="020B0604020202020204" pitchFamily="34" charset="0"/>
                <a:cs typeface="Helvetica" panose="020B0604020202020204" pitchFamily="34" charset="0"/>
              </a:rPr>
              <a:t>Chant d’offertoire ici</a:t>
            </a:r>
            <a:endParaRPr lang="fr-CA" sz="3600" dirty="0">
              <a:latin typeface="Helvetica" panose="020B0604020202020204" pitchFamily="34" charset="0"/>
              <a:cs typeface="Helvetica" panose="020B0604020202020204" pitchFamily="34" charset="0"/>
            </a:endParaRPr>
          </a:p>
        </p:txBody>
      </p:sp>
      <p:sp>
        <p:nvSpPr>
          <p:cNvPr id="6" name="Espace réservé du texte 5"/>
          <p:cNvSpPr>
            <a:spLocks noGrp="1"/>
          </p:cNvSpPr>
          <p:nvPr>
            <p:ph type="body" sz="quarter" idx="10"/>
          </p:nvPr>
        </p:nvSpPr>
        <p:spPr/>
        <p:txBody>
          <a:bodyPr/>
          <a:lstStyle/>
          <a:p>
            <a:endParaRPr lang="fr-CA" dirty="0"/>
          </a:p>
        </p:txBody>
      </p:sp>
    </p:spTree>
    <p:extLst>
      <p:ext uri="{BB962C8B-B14F-4D97-AF65-F5344CB8AC3E}">
        <p14:creationId xmlns:p14="http://schemas.microsoft.com/office/powerpoint/2010/main" val="3867945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a:xfrm>
            <a:off x="773113" y="1498600"/>
            <a:ext cx="7712075" cy="3543300"/>
          </a:xfrm>
        </p:spPr>
        <p:txBody>
          <a:bodyPr/>
          <a:lstStyle/>
          <a:p>
            <a:pPr>
              <a:spcBef>
                <a:spcPts val="0"/>
              </a:spcBef>
            </a:pPr>
            <a:r>
              <a:rPr lang="fr-FR" sz="2800" dirty="0">
                <a:latin typeface="Helvetica" panose="020B0604020202020204" pitchFamily="34" charset="0"/>
                <a:cs typeface="Helvetica" panose="020B0604020202020204" pitchFamily="34" charset="0"/>
              </a:rPr>
              <a:t>Prions ensemble, au moment d’offrir le sacrifice de toute l’Église.</a:t>
            </a:r>
            <a:endParaRPr lang="fr-CA" sz="2800" dirty="0">
              <a:latin typeface="Helvetica" panose="020B0604020202020204" pitchFamily="34" charset="0"/>
              <a:cs typeface="Helvetica" panose="020B0604020202020204" pitchFamily="34" charset="0"/>
            </a:endParaRPr>
          </a:p>
          <a:p>
            <a:pPr>
              <a:spcBef>
                <a:spcPts val="0"/>
              </a:spcBef>
            </a:pPr>
            <a:r>
              <a:rPr lang="fr-FR" sz="2800" b="1" dirty="0" smtClean="0">
                <a:solidFill>
                  <a:srgbClr val="9B0061"/>
                </a:solidFill>
                <a:latin typeface="Helvetica" panose="020B0604020202020204" pitchFamily="34" charset="0"/>
                <a:cs typeface="Helvetica" panose="020B0604020202020204" pitchFamily="34" charset="0"/>
              </a:rPr>
              <a:t>Pour </a:t>
            </a:r>
            <a:r>
              <a:rPr lang="fr-FR" sz="2800" b="1" dirty="0">
                <a:solidFill>
                  <a:srgbClr val="9B0061"/>
                </a:solidFill>
                <a:latin typeface="Helvetica" panose="020B0604020202020204" pitchFamily="34" charset="0"/>
                <a:cs typeface="Helvetica" panose="020B0604020202020204" pitchFamily="34" charset="0"/>
              </a:rPr>
              <a:t>la gloire de Dieu et le salut du monde.</a:t>
            </a:r>
            <a:endParaRPr lang="fr-CA" sz="2800" b="1" dirty="0">
              <a:solidFill>
                <a:srgbClr val="9B0061"/>
              </a:solidFill>
              <a:latin typeface="Helvetica" panose="020B0604020202020204" pitchFamily="34" charset="0"/>
              <a:cs typeface="Helvetica" panose="020B0604020202020204" pitchFamily="34" charset="0"/>
            </a:endParaRPr>
          </a:p>
          <a:p>
            <a:pPr>
              <a:spcBef>
                <a:spcPts val="0"/>
              </a:spcBef>
            </a:pPr>
            <a:r>
              <a:rPr lang="fr-FR" sz="2800" dirty="0">
                <a:latin typeface="Helvetica" panose="020B0604020202020204" pitchFamily="34" charset="0"/>
                <a:cs typeface="Helvetica" panose="020B0604020202020204" pitchFamily="34" charset="0"/>
              </a:rPr>
              <a:t> </a:t>
            </a:r>
            <a:endParaRPr lang="fr-CA" sz="2800" dirty="0">
              <a:latin typeface="Helvetica" panose="020B0604020202020204" pitchFamily="34" charset="0"/>
              <a:cs typeface="Helvetica" panose="020B0604020202020204" pitchFamily="34" charset="0"/>
            </a:endParaRPr>
          </a:p>
          <a:p>
            <a:pPr>
              <a:spcBef>
                <a:spcPts val="0"/>
              </a:spcBef>
            </a:pPr>
            <a:r>
              <a:rPr lang="fr-FR" sz="2800" dirty="0" smtClean="0">
                <a:latin typeface="Helvetica" panose="020B0604020202020204" pitchFamily="34" charset="0"/>
                <a:cs typeface="Helvetica" panose="020B0604020202020204" pitchFamily="34" charset="0"/>
              </a:rPr>
              <a:t>Seigneur</a:t>
            </a:r>
            <a:r>
              <a:rPr lang="fr-FR" sz="2800" dirty="0">
                <a:latin typeface="Helvetica" panose="020B0604020202020204" pitchFamily="34" charset="0"/>
                <a:cs typeface="Helvetica" panose="020B0604020202020204" pitchFamily="34" charset="0"/>
              </a:rPr>
              <a:t>, nous te présentons humblement ce </a:t>
            </a:r>
            <a:r>
              <a:rPr lang="fr-FR" sz="2800" dirty="0" smtClean="0">
                <a:latin typeface="Helvetica" panose="020B0604020202020204" pitchFamily="34" charset="0"/>
                <a:cs typeface="Helvetica" panose="020B0604020202020204" pitchFamily="34" charset="0"/>
              </a:rPr>
              <a:t>sacrifice</a:t>
            </a:r>
            <a:r>
              <a:rPr lang="fr-CA" sz="2800" dirty="0">
                <a:latin typeface="Helvetica" panose="020B0604020202020204" pitchFamily="34" charset="0"/>
                <a:cs typeface="Helvetica" panose="020B0604020202020204" pitchFamily="34" charset="0"/>
              </a:rPr>
              <a:t> </a:t>
            </a:r>
            <a:r>
              <a:rPr lang="fr-FR" sz="2800" dirty="0" smtClean="0">
                <a:latin typeface="Helvetica" panose="020B0604020202020204" pitchFamily="34" charset="0"/>
                <a:cs typeface="Helvetica" panose="020B0604020202020204" pitchFamily="34" charset="0"/>
              </a:rPr>
              <a:t>pour </a:t>
            </a:r>
            <a:r>
              <a:rPr lang="fr-FR" sz="2800" dirty="0">
                <a:latin typeface="Helvetica" panose="020B0604020202020204" pitchFamily="34" charset="0"/>
                <a:cs typeface="Helvetica" panose="020B0604020202020204" pitchFamily="34" charset="0"/>
              </a:rPr>
              <a:t>fêter l’Ascension de ton Fils auprès de toi :</a:t>
            </a:r>
            <a:endParaRPr lang="fr-CA" sz="2800" dirty="0">
              <a:latin typeface="Helvetica" panose="020B0604020202020204" pitchFamily="34" charset="0"/>
              <a:cs typeface="Helvetica" panose="020B0604020202020204" pitchFamily="34" charset="0"/>
            </a:endParaRPr>
          </a:p>
          <a:p>
            <a:pPr>
              <a:spcBef>
                <a:spcPts val="0"/>
              </a:spcBef>
            </a:pPr>
            <a:r>
              <a:rPr lang="fr-FR" sz="2800" dirty="0">
                <a:latin typeface="Helvetica" panose="020B0604020202020204" pitchFamily="34" charset="0"/>
                <a:cs typeface="Helvetica" panose="020B0604020202020204" pitchFamily="34" charset="0"/>
              </a:rPr>
              <a:t>Que cet échange mystérieux</a:t>
            </a:r>
            <a:endParaRPr lang="fr-CA" sz="2800" dirty="0">
              <a:latin typeface="Helvetica" panose="020B0604020202020204" pitchFamily="34" charset="0"/>
              <a:cs typeface="Helvetica" panose="020B0604020202020204" pitchFamily="34" charset="0"/>
            </a:endParaRPr>
          </a:p>
          <a:p>
            <a:pPr>
              <a:spcBef>
                <a:spcPts val="0"/>
              </a:spcBef>
            </a:pPr>
            <a:r>
              <a:rPr lang="fr-FR" sz="2800" dirty="0">
                <a:latin typeface="Helvetica" panose="020B0604020202020204" pitchFamily="34" charset="0"/>
                <a:cs typeface="Helvetica" panose="020B0604020202020204" pitchFamily="34" charset="0"/>
              </a:rPr>
              <a:t>nous fasse vivre avec le Christ ressuscité. </a:t>
            </a:r>
            <a:endParaRPr lang="fr-CA" sz="2800" dirty="0">
              <a:latin typeface="Helvetica" panose="020B0604020202020204" pitchFamily="34" charset="0"/>
              <a:cs typeface="Helvetica" panose="020B0604020202020204" pitchFamily="34" charset="0"/>
            </a:endParaRPr>
          </a:p>
          <a:p>
            <a:pPr>
              <a:spcBef>
                <a:spcPts val="0"/>
              </a:spcBef>
            </a:pPr>
            <a:r>
              <a:rPr lang="fr-FR" sz="2800" dirty="0">
                <a:latin typeface="Helvetica" panose="020B0604020202020204" pitchFamily="34" charset="0"/>
                <a:cs typeface="Helvetica" panose="020B0604020202020204" pitchFamily="34" charset="0"/>
              </a:rPr>
              <a:t>Lui qui. </a:t>
            </a:r>
            <a:endParaRPr lang="fr-CA" sz="2800" dirty="0">
              <a:latin typeface="Helvetica" panose="020B0604020202020204" pitchFamily="34" charset="0"/>
              <a:cs typeface="Helvetica" panose="020B0604020202020204" pitchFamily="34" charset="0"/>
            </a:endParaRPr>
          </a:p>
          <a:p>
            <a:pPr>
              <a:spcBef>
                <a:spcPts val="0"/>
              </a:spcBef>
            </a:pPr>
            <a:r>
              <a:rPr lang="fr-FR" sz="2800" b="1" dirty="0" smtClean="0">
                <a:solidFill>
                  <a:srgbClr val="9B0061"/>
                </a:solidFill>
                <a:latin typeface="Helvetica" panose="020B0604020202020204" pitchFamily="34" charset="0"/>
                <a:cs typeface="Helvetica" panose="020B0604020202020204" pitchFamily="34" charset="0"/>
              </a:rPr>
              <a:t>Amen</a:t>
            </a:r>
            <a:r>
              <a:rPr lang="fr-FR" sz="2800" b="1" dirty="0">
                <a:solidFill>
                  <a:srgbClr val="9B0061"/>
                </a:solidFill>
                <a:latin typeface="Helvetica" panose="020B0604020202020204" pitchFamily="34" charset="0"/>
                <a:cs typeface="Helvetica" panose="020B0604020202020204" pitchFamily="34" charset="0"/>
              </a:rPr>
              <a:t>.</a:t>
            </a:r>
            <a:endParaRPr lang="fr-CA" sz="2800" b="1" dirty="0">
              <a:solidFill>
                <a:srgbClr val="9B0061"/>
              </a:solidFill>
              <a:latin typeface="Helvetica" panose="020B0604020202020204" pitchFamily="34" charset="0"/>
              <a:cs typeface="Helvetica" panose="020B0604020202020204" pitchFamily="34" charset="0"/>
            </a:endParaRPr>
          </a:p>
          <a:p>
            <a:endParaRPr lang="fr-CA" dirty="0"/>
          </a:p>
        </p:txBody>
      </p:sp>
      <p:sp>
        <p:nvSpPr>
          <p:cNvPr id="2" name="Titre 1"/>
          <p:cNvSpPr>
            <a:spLocks noGrp="1"/>
          </p:cNvSpPr>
          <p:nvPr>
            <p:ph type="title"/>
          </p:nvPr>
        </p:nvSpPr>
        <p:spPr/>
        <p:txBody>
          <a:bodyPr/>
          <a:lstStyle/>
          <a:p>
            <a:endParaRPr lang="fr-CA"/>
          </a:p>
        </p:txBody>
      </p:sp>
      <p:sp>
        <p:nvSpPr>
          <p:cNvPr id="7" name="Rectangle 6"/>
          <p:cNvSpPr/>
          <p:nvPr/>
        </p:nvSpPr>
        <p:spPr>
          <a:xfrm>
            <a:off x="6051192" y="389692"/>
            <a:ext cx="2565767" cy="369332"/>
          </a:xfrm>
          <a:prstGeom prst="rect">
            <a:avLst/>
          </a:prstGeom>
        </p:spPr>
        <p:txBody>
          <a:bodyPr wrap="none">
            <a:spAutoFit/>
          </a:bodyPr>
          <a:lstStyle/>
          <a:p>
            <a:r>
              <a:rPr lang="en-US" dirty="0" err="1" smtClean="0">
                <a:latin typeface="Helvetica"/>
                <a:cs typeface="Helvetica"/>
              </a:rPr>
              <a:t>Prière</a:t>
            </a:r>
            <a:r>
              <a:rPr lang="en-US" dirty="0" smtClean="0">
                <a:latin typeface="Helvetica"/>
                <a:cs typeface="Helvetica"/>
              </a:rPr>
              <a:t> </a:t>
            </a:r>
            <a:r>
              <a:rPr lang="en-US" dirty="0" smtClean="0">
                <a:latin typeface="Helvetica"/>
                <a:cs typeface="Helvetica"/>
              </a:rPr>
              <a:t>sur les </a:t>
            </a:r>
            <a:r>
              <a:rPr lang="en-US" dirty="0" err="1" smtClean="0">
                <a:latin typeface="Helvetica"/>
                <a:cs typeface="Helvetica"/>
              </a:rPr>
              <a:t>offrandes</a:t>
            </a:r>
            <a:endParaRPr lang="en-US" dirty="0"/>
          </a:p>
        </p:txBody>
      </p:sp>
    </p:spTree>
    <p:extLst>
      <p:ext uri="{BB962C8B-B14F-4D97-AF65-F5344CB8AC3E}">
        <p14:creationId xmlns:p14="http://schemas.microsoft.com/office/powerpoint/2010/main" val="1200899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a:p>
        </p:txBody>
      </p:sp>
      <p:sp>
        <p:nvSpPr>
          <p:cNvPr id="4" name="Espace réservé du texte 3"/>
          <p:cNvSpPr>
            <a:spLocks noGrp="1"/>
          </p:cNvSpPr>
          <p:nvPr>
            <p:ph type="body" sz="quarter" idx="10"/>
          </p:nvPr>
        </p:nvSpPr>
        <p:spPr>
          <a:xfrm>
            <a:off x="773113" y="1557215"/>
            <a:ext cx="7712075" cy="4355038"/>
          </a:xfrm>
          <a:prstGeom prst="rect">
            <a:avLst/>
          </a:prstGeom>
        </p:spPr>
        <p:txBody>
          <a:bodyPr wrap="square">
            <a:spAutoFit/>
          </a:bodyPr>
          <a:lstStyle/>
          <a:p>
            <a:pPr>
              <a:spcBef>
                <a:spcPts val="600"/>
              </a:spcBef>
              <a:spcAft>
                <a:spcPts val="0"/>
              </a:spcAft>
            </a:pPr>
            <a:r>
              <a:rPr lang="fr-FR" sz="3000" dirty="0">
                <a:latin typeface="Helvetica" panose="020B0604020202020204" pitchFamily="34" charset="0"/>
                <a:ea typeface="Helvetica" charset="0"/>
                <a:cs typeface="Helvetica" panose="020B0604020202020204" pitchFamily="34" charset="0"/>
              </a:rPr>
              <a:t>Le Seigneur soit avec vous.</a:t>
            </a:r>
            <a:endParaRPr lang="en-US" sz="3000" dirty="0">
              <a:latin typeface="Helvetica" panose="020B0604020202020204" pitchFamily="34" charset="0"/>
              <a:ea typeface="Helvetica" charset="0"/>
              <a:cs typeface="Helvetica" panose="020B0604020202020204" pitchFamily="34" charset="0"/>
            </a:endParaRPr>
          </a:p>
          <a:p>
            <a:pPr>
              <a:spcAft>
                <a:spcPts val="0"/>
              </a:spcAft>
            </a:pPr>
            <a:r>
              <a:rPr lang="fr-FR" sz="3000" b="1" dirty="0" smtClean="0">
                <a:solidFill>
                  <a:srgbClr val="9B0061"/>
                </a:solidFill>
                <a:latin typeface="Helvetica" panose="020B0604020202020204" pitchFamily="34" charset="0"/>
                <a:ea typeface="Helvetica" charset="0"/>
                <a:cs typeface="Helvetica" panose="020B0604020202020204" pitchFamily="34" charset="0"/>
              </a:rPr>
              <a:t>Et </a:t>
            </a:r>
            <a:r>
              <a:rPr lang="fr-FR" sz="3000" b="1" dirty="0">
                <a:solidFill>
                  <a:srgbClr val="9B0061"/>
                </a:solidFill>
                <a:latin typeface="Helvetica" panose="020B0604020202020204" pitchFamily="34" charset="0"/>
                <a:ea typeface="Helvetica" charset="0"/>
                <a:cs typeface="Helvetica" panose="020B0604020202020204" pitchFamily="34" charset="0"/>
              </a:rPr>
              <a:t>avec votre esprit.</a:t>
            </a:r>
            <a:endParaRPr lang="en-US" sz="3000" b="1" dirty="0">
              <a:solidFill>
                <a:srgbClr val="9B0061"/>
              </a:solidFill>
              <a:latin typeface="Helvetica" panose="020B0604020202020204" pitchFamily="34" charset="0"/>
              <a:ea typeface="Helvetica" charset="0"/>
              <a:cs typeface="Helvetica" panose="020B0604020202020204" pitchFamily="34" charset="0"/>
            </a:endParaRPr>
          </a:p>
          <a:p>
            <a:pPr>
              <a:spcBef>
                <a:spcPts val="600"/>
              </a:spcBef>
              <a:spcAft>
                <a:spcPts val="0"/>
              </a:spcAft>
            </a:pPr>
            <a:endParaRPr lang="fr-FR" sz="3000" dirty="0" smtClean="0">
              <a:latin typeface="Helvetica" panose="020B0604020202020204" pitchFamily="34" charset="0"/>
              <a:ea typeface="Helvetica" charset="0"/>
              <a:cs typeface="Helvetica" panose="020B0604020202020204" pitchFamily="34" charset="0"/>
            </a:endParaRPr>
          </a:p>
          <a:p>
            <a:pPr>
              <a:spcBef>
                <a:spcPts val="600"/>
              </a:spcBef>
              <a:spcAft>
                <a:spcPts val="0"/>
              </a:spcAft>
            </a:pPr>
            <a:r>
              <a:rPr lang="fr-FR" sz="3000" dirty="0" smtClean="0">
                <a:latin typeface="Helvetica" panose="020B0604020202020204" pitchFamily="34" charset="0"/>
                <a:ea typeface="Helvetica" charset="0"/>
                <a:cs typeface="Helvetica" panose="020B0604020202020204" pitchFamily="34" charset="0"/>
              </a:rPr>
              <a:t>Élevons </a:t>
            </a:r>
            <a:r>
              <a:rPr lang="fr-FR" sz="3000" dirty="0">
                <a:latin typeface="Helvetica" panose="020B0604020202020204" pitchFamily="34" charset="0"/>
                <a:ea typeface="Helvetica" charset="0"/>
                <a:cs typeface="Helvetica" panose="020B0604020202020204" pitchFamily="34" charset="0"/>
              </a:rPr>
              <a:t>notre </a:t>
            </a:r>
            <a:r>
              <a:rPr lang="fr-FR" sz="3000" dirty="0" smtClean="0">
                <a:latin typeface="Helvetica" panose="020B0604020202020204" pitchFamily="34" charset="0"/>
                <a:ea typeface="Helvetica" charset="0"/>
                <a:cs typeface="Helvetica" panose="020B0604020202020204" pitchFamily="34" charset="0"/>
              </a:rPr>
              <a:t>cœur.</a:t>
            </a:r>
            <a:endParaRPr lang="en-US" sz="3000" dirty="0" smtClean="0">
              <a:latin typeface="Helvetica" panose="020B0604020202020204" pitchFamily="34" charset="0"/>
              <a:ea typeface="Helvetica" charset="0"/>
              <a:cs typeface="Helvetica" panose="020B0604020202020204" pitchFamily="34" charset="0"/>
            </a:endParaRPr>
          </a:p>
          <a:p>
            <a:pPr>
              <a:spcBef>
                <a:spcPts val="600"/>
              </a:spcBef>
              <a:spcAft>
                <a:spcPts val="0"/>
              </a:spcAft>
            </a:pPr>
            <a:r>
              <a:rPr lang="fr-FR" sz="3000" b="1" dirty="0" smtClean="0">
                <a:solidFill>
                  <a:srgbClr val="9B0061"/>
                </a:solidFill>
                <a:latin typeface="Helvetica" panose="020B0604020202020204" pitchFamily="34" charset="0"/>
                <a:ea typeface="Helvetica" charset="0"/>
                <a:cs typeface="Helvetica" panose="020B0604020202020204" pitchFamily="34" charset="0"/>
              </a:rPr>
              <a:t>Nous </a:t>
            </a:r>
            <a:r>
              <a:rPr lang="fr-FR" sz="3000" b="1" dirty="0">
                <a:solidFill>
                  <a:srgbClr val="9B0061"/>
                </a:solidFill>
                <a:latin typeface="Helvetica" panose="020B0604020202020204" pitchFamily="34" charset="0"/>
                <a:ea typeface="Helvetica" charset="0"/>
                <a:cs typeface="Helvetica" panose="020B0604020202020204" pitchFamily="34" charset="0"/>
              </a:rPr>
              <a:t>le tournons vers le Seigneur. </a:t>
            </a:r>
            <a:endParaRPr lang="en-US" sz="3000" b="1" dirty="0">
              <a:solidFill>
                <a:srgbClr val="9B0061"/>
              </a:solidFill>
              <a:latin typeface="Helvetica" panose="020B0604020202020204" pitchFamily="34" charset="0"/>
              <a:ea typeface="Helvetica" charset="0"/>
              <a:cs typeface="Helvetica" panose="020B0604020202020204" pitchFamily="34" charset="0"/>
            </a:endParaRPr>
          </a:p>
          <a:p>
            <a:pPr>
              <a:spcBef>
                <a:spcPts val="600"/>
              </a:spcBef>
              <a:spcAft>
                <a:spcPts val="0"/>
              </a:spcAft>
            </a:pPr>
            <a:endParaRPr lang="fr-FR" sz="3000" dirty="0" smtClean="0">
              <a:latin typeface="Helvetica" panose="020B0604020202020204" pitchFamily="34" charset="0"/>
              <a:ea typeface="Helvetica" charset="0"/>
              <a:cs typeface="Helvetica" panose="020B0604020202020204" pitchFamily="34" charset="0"/>
            </a:endParaRPr>
          </a:p>
          <a:p>
            <a:pPr>
              <a:spcBef>
                <a:spcPts val="600"/>
              </a:spcBef>
              <a:spcAft>
                <a:spcPts val="0"/>
              </a:spcAft>
            </a:pPr>
            <a:r>
              <a:rPr lang="fr-FR" sz="3000" dirty="0" smtClean="0">
                <a:latin typeface="Helvetica" panose="020B0604020202020204" pitchFamily="34" charset="0"/>
                <a:ea typeface="Helvetica" charset="0"/>
                <a:cs typeface="Helvetica" panose="020B0604020202020204" pitchFamily="34" charset="0"/>
              </a:rPr>
              <a:t>Rendons </a:t>
            </a:r>
            <a:r>
              <a:rPr lang="fr-FR" sz="3000" dirty="0">
                <a:latin typeface="Helvetica" panose="020B0604020202020204" pitchFamily="34" charset="0"/>
                <a:ea typeface="Helvetica" charset="0"/>
                <a:cs typeface="Helvetica" panose="020B0604020202020204" pitchFamily="34" charset="0"/>
              </a:rPr>
              <a:t>grâce </a:t>
            </a:r>
            <a:r>
              <a:rPr lang="fr-FR" sz="3000" dirty="0" smtClean="0">
                <a:latin typeface="Helvetica" panose="020B0604020202020204" pitchFamily="34" charset="0"/>
                <a:ea typeface="Helvetica" charset="0"/>
                <a:cs typeface="Helvetica" panose="020B0604020202020204" pitchFamily="34" charset="0"/>
              </a:rPr>
              <a:t>au </a:t>
            </a:r>
            <a:r>
              <a:rPr lang="fr-FR" sz="3000" dirty="0">
                <a:latin typeface="Helvetica" panose="020B0604020202020204" pitchFamily="34" charset="0"/>
                <a:ea typeface="Helvetica" charset="0"/>
                <a:cs typeface="Helvetica" panose="020B0604020202020204" pitchFamily="34" charset="0"/>
              </a:rPr>
              <a:t>Seigneur notre Dieu.</a:t>
            </a:r>
            <a:endParaRPr lang="en-US" sz="3000" dirty="0">
              <a:latin typeface="Helvetica" panose="020B0604020202020204" pitchFamily="34" charset="0"/>
              <a:ea typeface="Helvetica" charset="0"/>
              <a:cs typeface="Helvetica" panose="020B0604020202020204" pitchFamily="34" charset="0"/>
            </a:endParaRPr>
          </a:p>
          <a:p>
            <a:pPr>
              <a:spcAft>
                <a:spcPts val="0"/>
              </a:spcAft>
            </a:pPr>
            <a:r>
              <a:rPr lang="fr-FR" sz="3000" b="1" dirty="0" smtClean="0">
                <a:solidFill>
                  <a:srgbClr val="9B0061"/>
                </a:solidFill>
                <a:latin typeface="Helvetica" panose="020B0604020202020204" pitchFamily="34" charset="0"/>
                <a:ea typeface="Helvetica" charset="0"/>
                <a:cs typeface="Helvetica" panose="020B0604020202020204" pitchFamily="34" charset="0"/>
              </a:rPr>
              <a:t>Cela </a:t>
            </a:r>
            <a:r>
              <a:rPr lang="fr-FR" sz="3000" b="1" dirty="0">
                <a:solidFill>
                  <a:srgbClr val="9B0061"/>
                </a:solidFill>
                <a:latin typeface="Helvetica" panose="020B0604020202020204" pitchFamily="34" charset="0"/>
                <a:ea typeface="Helvetica" charset="0"/>
                <a:cs typeface="Helvetica" panose="020B0604020202020204" pitchFamily="34" charset="0"/>
              </a:rPr>
              <a:t>est juste et bon.</a:t>
            </a:r>
            <a:endParaRPr lang="en-US" sz="3000" b="1" dirty="0">
              <a:solidFill>
                <a:srgbClr val="9B0061"/>
              </a:solidFill>
              <a:effectLst/>
              <a:latin typeface="Helvetica" panose="020B0604020202020204" pitchFamily="34" charset="0"/>
              <a:ea typeface="Helvetica" charset="0"/>
              <a:cs typeface="Helvetica" panose="020B0604020202020204" pitchFamily="34" charset="0"/>
            </a:endParaRPr>
          </a:p>
        </p:txBody>
      </p:sp>
      <p:sp>
        <p:nvSpPr>
          <p:cNvPr id="7" name="Rectangle 6"/>
          <p:cNvSpPr/>
          <p:nvPr/>
        </p:nvSpPr>
        <p:spPr>
          <a:xfrm>
            <a:off x="6766300" y="382415"/>
            <a:ext cx="2300630" cy="369332"/>
          </a:xfrm>
          <a:prstGeom prst="rect">
            <a:avLst/>
          </a:prstGeom>
        </p:spPr>
        <p:txBody>
          <a:bodyPr wrap="none">
            <a:spAutoFit/>
          </a:bodyPr>
          <a:lstStyle/>
          <a:p>
            <a:r>
              <a:rPr lang="en-US" dirty="0" err="1" smtClean="0">
                <a:latin typeface="Helvetica"/>
                <a:cs typeface="Helvetica"/>
              </a:rPr>
              <a:t>Prière</a:t>
            </a:r>
            <a:r>
              <a:rPr lang="en-US" dirty="0" smtClean="0">
                <a:latin typeface="Helvetica"/>
                <a:cs typeface="Helvetica"/>
              </a:rPr>
              <a:t> </a:t>
            </a:r>
            <a:r>
              <a:rPr lang="en-US" dirty="0" err="1" smtClean="0">
                <a:latin typeface="Helvetica"/>
                <a:cs typeface="Helvetica"/>
              </a:rPr>
              <a:t>eucharistique</a:t>
            </a:r>
            <a:r>
              <a:rPr lang="en-US" dirty="0" smtClean="0">
                <a:latin typeface="Helvetica"/>
                <a:cs typeface="Helvetica"/>
              </a:rPr>
              <a:t> </a:t>
            </a:r>
            <a:endParaRPr lang="en-US" dirty="0"/>
          </a:p>
        </p:txBody>
      </p:sp>
    </p:spTree>
    <p:extLst>
      <p:ext uri="{BB962C8B-B14F-4D97-AF65-F5344CB8AC3E}">
        <p14:creationId xmlns:p14="http://schemas.microsoft.com/office/powerpoint/2010/main" val="2597197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texte 2"/>
          <p:cNvSpPr>
            <a:spLocks noGrp="1"/>
          </p:cNvSpPr>
          <p:nvPr>
            <p:ph type="body" sz="quarter" idx="10"/>
          </p:nvPr>
        </p:nvSpPr>
        <p:spPr/>
        <p:txBody>
          <a:bodyPr/>
          <a:lstStyle/>
          <a:p>
            <a:endParaRPr lang="fr-CA"/>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1447202"/>
            <a:ext cx="4833747" cy="4647358"/>
          </a:xfrm>
          <a:prstGeom prst="rect">
            <a:avLst/>
          </a:prstGeom>
        </p:spPr>
      </p:pic>
    </p:spTree>
    <p:extLst>
      <p:ext uri="{BB962C8B-B14F-4D97-AF65-F5344CB8AC3E}">
        <p14:creationId xmlns:p14="http://schemas.microsoft.com/office/powerpoint/2010/main" val="3032344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a:p>
        </p:txBody>
      </p:sp>
      <p:sp>
        <p:nvSpPr>
          <p:cNvPr id="4" name="Rectangle 3"/>
          <p:cNvSpPr/>
          <p:nvPr/>
        </p:nvSpPr>
        <p:spPr>
          <a:xfrm>
            <a:off x="6766300" y="382415"/>
            <a:ext cx="2300630" cy="369332"/>
          </a:xfrm>
          <a:prstGeom prst="rect">
            <a:avLst/>
          </a:prstGeom>
        </p:spPr>
        <p:txBody>
          <a:bodyPr wrap="none">
            <a:spAutoFit/>
          </a:bodyPr>
          <a:lstStyle/>
          <a:p>
            <a:r>
              <a:rPr lang="en-US" dirty="0" err="1" smtClean="0">
                <a:latin typeface="Helvetica"/>
                <a:cs typeface="Helvetica"/>
              </a:rPr>
              <a:t>Prière</a:t>
            </a:r>
            <a:r>
              <a:rPr lang="en-US" dirty="0" smtClean="0">
                <a:latin typeface="Helvetica"/>
                <a:cs typeface="Helvetica"/>
              </a:rPr>
              <a:t> </a:t>
            </a:r>
            <a:r>
              <a:rPr lang="en-US" dirty="0" err="1" smtClean="0">
                <a:latin typeface="Helvetica"/>
                <a:cs typeface="Helvetica"/>
              </a:rPr>
              <a:t>eucharistique</a:t>
            </a:r>
            <a:r>
              <a:rPr lang="en-US" dirty="0" smtClean="0">
                <a:latin typeface="Helvetica"/>
                <a:cs typeface="Helvetica"/>
              </a:rPr>
              <a:t> </a:t>
            </a:r>
            <a:endParaRPr lang="en-US" dirty="0"/>
          </a:p>
        </p:txBody>
      </p:sp>
      <p:sp>
        <p:nvSpPr>
          <p:cNvPr id="7" name="Espace réservé du texte 6"/>
          <p:cNvSpPr>
            <a:spLocks noGrp="1"/>
          </p:cNvSpPr>
          <p:nvPr>
            <p:ph type="body" sz="quarter" idx="10"/>
          </p:nvPr>
        </p:nvSpPr>
        <p:spPr>
          <a:xfrm>
            <a:off x="773113" y="1592384"/>
            <a:ext cx="7712075" cy="4247317"/>
          </a:xfrm>
          <a:prstGeom prst="rect">
            <a:avLst/>
          </a:prstGeom>
        </p:spPr>
        <p:txBody>
          <a:bodyPr wrap="square">
            <a:spAutoFit/>
          </a:bodyPr>
          <a:lstStyle/>
          <a:p>
            <a:pPr marL="457200">
              <a:spcBef>
                <a:spcPts val="0"/>
              </a:spcBef>
              <a:spcAft>
                <a:spcPts val="0"/>
              </a:spcAft>
            </a:pPr>
            <a:r>
              <a:rPr lang="fr-FR" sz="3000" dirty="0" smtClean="0">
                <a:highlight>
                  <a:srgbClr val="FFFFFF"/>
                </a:highlight>
                <a:latin typeface="Helvetica" charset="0"/>
                <a:ea typeface="Helvetica" charset="0"/>
                <a:cs typeface="Helvetica" charset="0"/>
              </a:rPr>
              <a:t>Saint! Saint! Saint, </a:t>
            </a:r>
          </a:p>
          <a:p>
            <a:pPr marL="457200">
              <a:spcBef>
                <a:spcPts val="0"/>
              </a:spcBef>
              <a:spcAft>
                <a:spcPts val="0"/>
              </a:spcAft>
            </a:pPr>
            <a:r>
              <a:rPr lang="fr-FR" sz="3000" dirty="0" smtClean="0">
                <a:highlight>
                  <a:srgbClr val="FFFFFF"/>
                </a:highlight>
                <a:latin typeface="Helvetica" charset="0"/>
                <a:ea typeface="Helvetica" charset="0"/>
                <a:cs typeface="Helvetica" charset="0"/>
              </a:rPr>
              <a:t>le Seigneur, Dieu de l’univers!</a:t>
            </a:r>
          </a:p>
          <a:p>
            <a:pPr marL="457200">
              <a:spcBef>
                <a:spcPts val="0"/>
              </a:spcBef>
              <a:spcAft>
                <a:spcPts val="0"/>
              </a:spcAft>
            </a:pPr>
            <a:r>
              <a:rPr lang="fr-FR" sz="3000" dirty="0" smtClean="0">
                <a:highlight>
                  <a:srgbClr val="FFFFFF"/>
                </a:highlight>
                <a:latin typeface="Helvetica" charset="0"/>
                <a:ea typeface="Helvetica" charset="0"/>
                <a:cs typeface="Helvetica" charset="0"/>
              </a:rPr>
              <a:t>Le </a:t>
            </a:r>
            <a:r>
              <a:rPr lang="fr-FR" sz="3000" dirty="0">
                <a:highlight>
                  <a:srgbClr val="FFFFFF"/>
                </a:highlight>
                <a:latin typeface="Helvetica" charset="0"/>
                <a:ea typeface="Helvetica" charset="0"/>
                <a:cs typeface="Helvetica" charset="0"/>
              </a:rPr>
              <a:t>ciel et la terre sont remplis </a:t>
            </a:r>
            <a:endParaRPr lang="fr-FR" sz="3000" dirty="0" smtClean="0">
              <a:highlight>
                <a:srgbClr val="FFFFFF"/>
              </a:highlight>
              <a:latin typeface="Helvetica" charset="0"/>
              <a:ea typeface="Helvetica" charset="0"/>
              <a:cs typeface="Helvetica" charset="0"/>
            </a:endParaRPr>
          </a:p>
          <a:p>
            <a:pPr marL="457200">
              <a:spcBef>
                <a:spcPts val="0"/>
              </a:spcBef>
              <a:spcAft>
                <a:spcPts val="0"/>
              </a:spcAft>
            </a:pPr>
            <a:r>
              <a:rPr lang="fr-FR" sz="3000" dirty="0" smtClean="0">
                <a:highlight>
                  <a:srgbClr val="FFFFFF"/>
                </a:highlight>
                <a:latin typeface="Helvetica" charset="0"/>
                <a:ea typeface="Helvetica" charset="0"/>
                <a:cs typeface="Helvetica" charset="0"/>
              </a:rPr>
              <a:t>de </a:t>
            </a:r>
            <a:r>
              <a:rPr lang="fr-FR" sz="3000" dirty="0">
                <a:highlight>
                  <a:srgbClr val="FFFFFF"/>
                </a:highlight>
                <a:latin typeface="Helvetica" charset="0"/>
                <a:ea typeface="Helvetica" charset="0"/>
                <a:cs typeface="Helvetica" charset="0"/>
              </a:rPr>
              <a:t>ta gloire.</a:t>
            </a:r>
            <a:endParaRPr lang="en-US" sz="3000" dirty="0">
              <a:latin typeface="Helvetica" charset="0"/>
              <a:ea typeface="Helvetica" charset="0"/>
              <a:cs typeface="Helvetica" charset="0"/>
            </a:endParaRPr>
          </a:p>
          <a:p>
            <a:pPr indent="457200">
              <a:spcBef>
                <a:spcPts val="0"/>
              </a:spcBef>
              <a:spcAft>
                <a:spcPts val="0"/>
              </a:spcAft>
            </a:pPr>
            <a:r>
              <a:rPr lang="fr-FR" sz="3000" dirty="0">
                <a:highlight>
                  <a:srgbClr val="FFFFFF"/>
                </a:highlight>
                <a:latin typeface="Helvetica" charset="0"/>
                <a:ea typeface="Helvetica" charset="0"/>
                <a:cs typeface="Helvetica" charset="0"/>
              </a:rPr>
              <a:t>Hosanna au plus haut des cieux.</a:t>
            </a:r>
            <a:endParaRPr lang="en-US" sz="3000" dirty="0">
              <a:latin typeface="Helvetica" charset="0"/>
              <a:ea typeface="Helvetica" charset="0"/>
              <a:cs typeface="Helvetica" charset="0"/>
            </a:endParaRPr>
          </a:p>
          <a:p>
            <a:pPr>
              <a:spcBef>
                <a:spcPts val="0"/>
              </a:spcBef>
              <a:spcAft>
                <a:spcPts val="0"/>
              </a:spcAft>
            </a:pPr>
            <a:r>
              <a:rPr lang="fr-FR" sz="3000" dirty="0">
                <a:highlight>
                  <a:srgbClr val="FFFFFF"/>
                </a:highlight>
                <a:latin typeface="Helvetica" charset="0"/>
                <a:ea typeface="Helvetica" charset="0"/>
                <a:cs typeface="Helvetica" charset="0"/>
              </a:rPr>
              <a:t>       	</a:t>
            </a:r>
            <a:endParaRPr lang="fr-FR" sz="3000" dirty="0" smtClean="0">
              <a:highlight>
                <a:srgbClr val="FFFFFF"/>
              </a:highlight>
              <a:latin typeface="Helvetica" charset="0"/>
              <a:ea typeface="Helvetica" charset="0"/>
              <a:cs typeface="Helvetica" charset="0"/>
            </a:endParaRPr>
          </a:p>
          <a:p>
            <a:pPr>
              <a:spcBef>
                <a:spcPts val="0"/>
              </a:spcBef>
              <a:spcAft>
                <a:spcPts val="0"/>
              </a:spcAft>
            </a:pPr>
            <a:r>
              <a:rPr lang="fr-FR" sz="3000" dirty="0">
                <a:highlight>
                  <a:srgbClr val="FFFFFF"/>
                </a:highlight>
                <a:latin typeface="Helvetica" charset="0"/>
                <a:ea typeface="Helvetica" charset="0"/>
                <a:cs typeface="Helvetica" charset="0"/>
              </a:rPr>
              <a:t>	</a:t>
            </a:r>
            <a:r>
              <a:rPr lang="fr-FR" sz="3000" dirty="0" smtClean="0">
                <a:highlight>
                  <a:srgbClr val="FFFFFF"/>
                </a:highlight>
                <a:latin typeface="Helvetica" charset="0"/>
                <a:ea typeface="Helvetica" charset="0"/>
                <a:cs typeface="Helvetica" charset="0"/>
              </a:rPr>
              <a:t>Béni </a:t>
            </a:r>
            <a:r>
              <a:rPr lang="fr-FR" sz="3000" dirty="0">
                <a:highlight>
                  <a:srgbClr val="FFFFFF"/>
                </a:highlight>
                <a:latin typeface="Helvetica" charset="0"/>
                <a:ea typeface="Helvetica" charset="0"/>
                <a:cs typeface="Helvetica" charset="0"/>
              </a:rPr>
              <a:t>soit celui </a:t>
            </a:r>
            <a:endParaRPr lang="fr-FR" sz="3000" dirty="0" smtClean="0">
              <a:highlight>
                <a:srgbClr val="FFFFFF"/>
              </a:highlight>
              <a:latin typeface="Helvetica" charset="0"/>
              <a:ea typeface="Helvetica" charset="0"/>
              <a:cs typeface="Helvetica" charset="0"/>
            </a:endParaRPr>
          </a:p>
          <a:p>
            <a:pPr>
              <a:spcBef>
                <a:spcPts val="0"/>
              </a:spcBef>
              <a:spcAft>
                <a:spcPts val="0"/>
              </a:spcAft>
            </a:pPr>
            <a:r>
              <a:rPr lang="fr-FR" sz="3000" dirty="0">
                <a:highlight>
                  <a:srgbClr val="FFFFFF"/>
                </a:highlight>
                <a:latin typeface="Helvetica" charset="0"/>
                <a:ea typeface="Helvetica" charset="0"/>
                <a:cs typeface="Helvetica" charset="0"/>
              </a:rPr>
              <a:t>	</a:t>
            </a:r>
            <a:r>
              <a:rPr lang="fr-FR" sz="3000" dirty="0" smtClean="0">
                <a:highlight>
                  <a:srgbClr val="FFFFFF"/>
                </a:highlight>
                <a:latin typeface="Helvetica" charset="0"/>
                <a:ea typeface="Helvetica" charset="0"/>
                <a:cs typeface="Helvetica" charset="0"/>
              </a:rPr>
              <a:t>qui </a:t>
            </a:r>
            <a:r>
              <a:rPr lang="fr-FR" sz="3000" dirty="0">
                <a:highlight>
                  <a:srgbClr val="FFFFFF"/>
                </a:highlight>
                <a:latin typeface="Helvetica" charset="0"/>
                <a:ea typeface="Helvetica" charset="0"/>
                <a:cs typeface="Helvetica" charset="0"/>
              </a:rPr>
              <a:t>vient au nom du Seigneur.</a:t>
            </a:r>
            <a:endParaRPr lang="en-US" sz="3000" dirty="0">
              <a:latin typeface="Helvetica" charset="0"/>
              <a:ea typeface="Helvetica" charset="0"/>
              <a:cs typeface="Helvetica" charset="0"/>
            </a:endParaRPr>
          </a:p>
          <a:p>
            <a:pPr>
              <a:spcBef>
                <a:spcPts val="0"/>
              </a:spcBef>
              <a:spcAft>
                <a:spcPts val="0"/>
              </a:spcAft>
            </a:pPr>
            <a:r>
              <a:rPr lang="fr-FR" sz="3000" dirty="0">
                <a:highlight>
                  <a:srgbClr val="FFFFFF"/>
                </a:highlight>
                <a:latin typeface="Helvetica" charset="0"/>
                <a:ea typeface="Helvetica" charset="0"/>
                <a:cs typeface="Helvetica" charset="0"/>
              </a:rPr>
              <a:t>    </a:t>
            </a:r>
            <a:r>
              <a:rPr lang="fr-FR" sz="3000" dirty="0" smtClean="0">
                <a:highlight>
                  <a:srgbClr val="FFFFFF"/>
                </a:highlight>
                <a:latin typeface="Helvetica" charset="0"/>
                <a:ea typeface="Helvetica" charset="0"/>
                <a:cs typeface="Helvetica" charset="0"/>
              </a:rPr>
              <a:t>Hosanna </a:t>
            </a:r>
            <a:r>
              <a:rPr lang="fr-FR" sz="3000" dirty="0">
                <a:highlight>
                  <a:srgbClr val="FFFFFF"/>
                </a:highlight>
                <a:latin typeface="Helvetica" charset="0"/>
                <a:ea typeface="Helvetica" charset="0"/>
                <a:cs typeface="Helvetica" charset="0"/>
              </a:rPr>
              <a:t>au plus haut des cieux.</a:t>
            </a:r>
            <a:endParaRPr lang="en-US" sz="3000" dirty="0">
              <a:effectLst/>
              <a:latin typeface="Helvetica" charset="0"/>
              <a:ea typeface="Helvetica" charset="0"/>
              <a:cs typeface="Helvetica" charset="0"/>
            </a:endParaRPr>
          </a:p>
        </p:txBody>
      </p:sp>
    </p:spTree>
    <p:extLst>
      <p:ext uri="{BB962C8B-B14F-4D97-AF65-F5344CB8AC3E}">
        <p14:creationId xmlns:p14="http://schemas.microsoft.com/office/powerpoint/2010/main" val="2745868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a:p>
        </p:txBody>
      </p:sp>
      <p:sp>
        <p:nvSpPr>
          <p:cNvPr id="4" name="Rectangle 3"/>
          <p:cNvSpPr/>
          <p:nvPr/>
        </p:nvSpPr>
        <p:spPr>
          <a:xfrm>
            <a:off x="6766300" y="382415"/>
            <a:ext cx="2300630" cy="369332"/>
          </a:xfrm>
          <a:prstGeom prst="rect">
            <a:avLst/>
          </a:prstGeom>
        </p:spPr>
        <p:txBody>
          <a:bodyPr wrap="none">
            <a:spAutoFit/>
          </a:bodyPr>
          <a:lstStyle/>
          <a:p>
            <a:r>
              <a:rPr lang="en-US" dirty="0" err="1" smtClean="0">
                <a:latin typeface="Helvetica"/>
                <a:cs typeface="Helvetica"/>
              </a:rPr>
              <a:t>Prière</a:t>
            </a:r>
            <a:r>
              <a:rPr lang="en-US" dirty="0" smtClean="0">
                <a:latin typeface="Helvetica"/>
                <a:cs typeface="Helvetica"/>
              </a:rPr>
              <a:t> </a:t>
            </a:r>
            <a:r>
              <a:rPr lang="en-US" dirty="0" err="1" smtClean="0">
                <a:latin typeface="Helvetica"/>
                <a:cs typeface="Helvetica"/>
              </a:rPr>
              <a:t>eucharistique</a:t>
            </a:r>
            <a:r>
              <a:rPr lang="en-US" dirty="0" smtClean="0">
                <a:latin typeface="Helvetica"/>
                <a:cs typeface="Helvetica"/>
              </a:rPr>
              <a:t> </a:t>
            </a:r>
            <a:endParaRPr lang="en-US" dirty="0"/>
          </a:p>
        </p:txBody>
      </p:sp>
      <p:sp>
        <p:nvSpPr>
          <p:cNvPr id="7" name="TextBox 4"/>
          <p:cNvSpPr txBox="1">
            <a:spLocks noGrp="1"/>
          </p:cNvSpPr>
          <p:nvPr>
            <p:ph type="body" sz="quarter" idx="10"/>
          </p:nvPr>
        </p:nvSpPr>
        <p:spPr>
          <a:xfrm>
            <a:off x="773113" y="1955800"/>
            <a:ext cx="7712075" cy="3914918"/>
          </a:xfrm>
          <a:prstGeom prst="rect">
            <a:avLst/>
          </a:prstGeom>
          <a:noFill/>
        </p:spPr>
        <p:txBody>
          <a:bodyPr wrap="square" rtlCol="0">
            <a:spAutoFit/>
          </a:bodyPr>
          <a:lstStyle/>
          <a:p>
            <a:r>
              <a:rPr lang="fr-FR" sz="3000" dirty="0">
                <a:latin typeface="Helvetica" charset="0"/>
                <a:ea typeface="Helvetica" charset="0"/>
                <a:cs typeface="Helvetica" charset="0"/>
              </a:rPr>
              <a:t>Il est grand le mystère de la foi</a:t>
            </a:r>
            <a:r>
              <a:rPr lang="fr-FR" sz="3000" dirty="0" smtClean="0">
                <a:latin typeface="Helvetica" charset="0"/>
                <a:ea typeface="Helvetica" charset="0"/>
                <a:cs typeface="Helvetica" charset="0"/>
              </a:rPr>
              <a:t>.</a:t>
            </a:r>
            <a:endParaRPr lang="en-US" sz="3000" b="1" dirty="0" smtClean="0">
              <a:solidFill>
                <a:srgbClr val="9B0061"/>
              </a:solidFill>
              <a:latin typeface="Helvetica" charset="0"/>
              <a:ea typeface="Helvetica" charset="0"/>
              <a:cs typeface="Helvetica" charset="0"/>
            </a:endParaRPr>
          </a:p>
          <a:p>
            <a:r>
              <a:rPr lang="en-US" sz="3000" b="1" dirty="0" smtClean="0">
                <a:solidFill>
                  <a:srgbClr val="9B0061"/>
                </a:solidFill>
                <a:latin typeface="Helvetica" charset="0"/>
                <a:ea typeface="Helvetica" charset="0"/>
                <a:cs typeface="Helvetica" charset="0"/>
              </a:rPr>
              <a:t>Nous proclamons ta mort, </a:t>
            </a:r>
          </a:p>
          <a:p>
            <a:r>
              <a:rPr lang="en-US" sz="3000" b="1" dirty="0" smtClean="0">
                <a:solidFill>
                  <a:srgbClr val="9B0061"/>
                </a:solidFill>
                <a:latin typeface="Helvetica" charset="0"/>
                <a:ea typeface="Helvetica" charset="0"/>
                <a:cs typeface="Helvetica" charset="0"/>
              </a:rPr>
              <a:t>Seigneur </a:t>
            </a:r>
            <a:r>
              <a:rPr lang="en-US" sz="3000" b="1" dirty="0" err="1" smtClean="0">
                <a:solidFill>
                  <a:srgbClr val="9B0061"/>
                </a:solidFill>
                <a:latin typeface="Helvetica" charset="0"/>
                <a:ea typeface="Helvetica" charset="0"/>
                <a:cs typeface="Helvetica" charset="0"/>
              </a:rPr>
              <a:t>Jésus</a:t>
            </a:r>
            <a:r>
              <a:rPr lang="en-US" sz="3000" b="1" dirty="0" smtClean="0">
                <a:solidFill>
                  <a:srgbClr val="9B0061"/>
                </a:solidFill>
                <a:latin typeface="Helvetica" charset="0"/>
                <a:ea typeface="Helvetica" charset="0"/>
                <a:cs typeface="Helvetica" charset="0"/>
              </a:rPr>
              <a:t>,</a:t>
            </a:r>
          </a:p>
          <a:p>
            <a:r>
              <a:rPr lang="en-US" sz="3000" b="1" dirty="0" smtClean="0">
                <a:solidFill>
                  <a:srgbClr val="9B0061"/>
                </a:solidFill>
                <a:latin typeface="Helvetica" charset="0"/>
                <a:ea typeface="Helvetica" charset="0"/>
                <a:cs typeface="Helvetica" charset="0"/>
              </a:rPr>
              <a:t>Nous </a:t>
            </a:r>
            <a:r>
              <a:rPr lang="en-US" sz="3000" b="1" dirty="0" err="1" smtClean="0">
                <a:solidFill>
                  <a:srgbClr val="9B0061"/>
                </a:solidFill>
                <a:latin typeface="Helvetica" charset="0"/>
                <a:ea typeface="Helvetica" charset="0"/>
                <a:cs typeface="Helvetica" charset="0"/>
              </a:rPr>
              <a:t>célébrons</a:t>
            </a:r>
            <a:r>
              <a:rPr lang="en-US" sz="3000" b="1" dirty="0" smtClean="0">
                <a:solidFill>
                  <a:srgbClr val="9B0061"/>
                </a:solidFill>
                <a:latin typeface="Helvetica" charset="0"/>
                <a:ea typeface="Helvetica" charset="0"/>
                <a:cs typeface="Helvetica" charset="0"/>
              </a:rPr>
              <a:t> ta </a:t>
            </a:r>
            <a:r>
              <a:rPr lang="en-US" sz="3000" b="1" dirty="0" err="1" smtClean="0">
                <a:solidFill>
                  <a:srgbClr val="9B0061"/>
                </a:solidFill>
                <a:latin typeface="Helvetica" charset="0"/>
                <a:ea typeface="Helvetica" charset="0"/>
                <a:cs typeface="Helvetica" charset="0"/>
              </a:rPr>
              <a:t>résurrection</a:t>
            </a:r>
            <a:r>
              <a:rPr lang="en-US" sz="3000" b="1" dirty="0" smtClean="0">
                <a:solidFill>
                  <a:srgbClr val="9B0061"/>
                </a:solidFill>
                <a:latin typeface="Helvetica" charset="0"/>
                <a:ea typeface="Helvetica" charset="0"/>
                <a:cs typeface="Helvetica" charset="0"/>
              </a:rPr>
              <a:t>,</a:t>
            </a:r>
          </a:p>
          <a:p>
            <a:r>
              <a:rPr lang="en-US" sz="3000" b="1" dirty="0" smtClean="0">
                <a:solidFill>
                  <a:srgbClr val="9B0061"/>
                </a:solidFill>
                <a:latin typeface="Helvetica" charset="0"/>
                <a:ea typeface="Helvetica" charset="0"/>
                <a:cs typeface="Helvetica" charset="0"/>
              </a:rPr>
              <a:t>Nous </a:t>
            </a:r>
            <a:r>
              <a:rPr lang="en-US" sz="3000" b="1" dirty="0" err="1" smtClean="0">
                <a:solidFill>
                  <a:srgbClr val="9B0061"/>
                </a:solidFill>
                <a:latin typeface="Helvetica" charset="0"/>
                <a:ea typeface="Helvetica" charset="0"/>
                <a:cs typeface="Helvetica" charset="0"/>
              </a:rPr>
              <a:t>attendons</a:t>
            </a:r>
            <a:r>
              <a:rPr lang="en-US" sz="3000" b="1" dirty="0" smtClean="0">
                <a:solidFill>
                  <a:srgbClr val="9B0061"/>
                </a:solidFill>
                <a:latin typeface="Helvetica" charset="0"/>
                <a:ea typeface="Helvetica" charset="0"/>
                <a:cs typeface="Helvetica" charset="0"/>
              </a:rPr>
              <a:t> ta venue </a:t>
            </a:r>
          </a:p>
          <a:p>
            <a:r>
              <a:rPr lang="en-US" sz="3000" b="1" dirty="0">
                <a:solidFill>
                  <a:srgbClr val="9B0061"/>
                </a:solidFill>
                <a:latin typeface="Helvetica" charset="0"/>
                <a:ea typeface="Helvetica" charset="0"/>
                <a:cs typeface="Helvetica" charset="0"/>
              </a:rPr>
              <a:t> </a:t>
            </a:r>
            <a:r>
              <a:rPr lang="en-US" sz="3000" b="1" dirty="0" smtClean="0">
                <a:solidFill>
                  <a:srgbClr val="9B0061"/>
                </a:solidFill>
                <a:latin typeface="Helvetica" charset="0"/>
                <a:ea typeface="Helvetica" charset="0"/>
                <a:cs typeface="Helvetica" charset="0"/>
              </a:rPr>
              <a:t>        </a:t>
            </a:r>
            <a:r>
              <a:rPr lang="en-US" sz="3000" b="1" dirty="0" err="1" smtClean="0">
                <a:solidFill>
                  <a:srgbClr val="9B0061"/>
                </a:solidFill>
                <a:latin typeface="Helvetica" charset="0"/>
                <a:ea typeface="Helvetica" charset="0"/>
                <a:cs typeface="Helvetica" charset="0"/>
              </a:rPr>
              <a:t>dans</a:t>
            </a:r>
            <a:r>
              <a:rPr lang="en-US" sz="3000" b="1" dirty="0" smtClean="0">
                <a:solidFill>
                  <a:srgbClr val="9B0061"/>
                </a:solidFill>
                <a:latin typeface="Helvetica" charset="0"/>
                <a:ea typeface="Helvetica" charset="0"/>
                <a:cs typeface="Helvetica" charset="0"/>
              </a:rPr>
              <a:t> la </a:t>
            </a:r>
            <a:r>
              <a:rPr lang="en-US" sz="3000" b="1" dirty="0" err="1" smtClean="0">
                <a:solidFill>
                  <a:srgbClr val="9B0061"/>
                </a:solidFill>
                <a:latin typeface="Helvetica" charset="0"/>
                <a:ea typeface="Helvetica" charset="0"/>
                <a:cs typeface="Helvetica" charset="0"/>
              </a:rPr>
              <a:t>gloire</a:t>
            </a:r>
            <a:r>
              <a:rPr lang="en-US" sz="3000" b="1" dirty="0" smtClean="0">
                <a:solidFill>
                  <a:srgbClr val="9B0061"/>
                </a:solidFill>
                <a:latin typeface="Helvetica" charset="0"/>
                <a:ea typeface="Helvetica" charset="0"/>
                <a:cs typeface="Helvetica" charset="0"/>
              </a:rPr>
              <a:t>.</a:t>
            </a:r>
          </a:p>
          <a:p>
            <a:r>
              <a:rPr lang="en-US" dirty="0" smtClean="0"/>
              <a:t> </a:t>
            </a:r>
            <a:endParaRPr lang="en-US" dirty="0"/>
          </a:p>
        </p:txBody>
      </p:sp>
    </p:spTree>
    <p:extLst>
      <p:ext uri="{BB962C8B-B14F-4D97-AF65-F5344CB8AC3E}">
        <p14:creationId xmlns:p14="http://schemas.microsoft.com/office/powerpoint/2010/main" val="3076416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texte 2"/>
          <p:cNvSpPr>
            <a:spLocks noGrp="1"/>
          </p:cNvSpPr>
          <p:nvPr>
            <p:ph type="body" sz="quarter" idx="10"/>
          </p:nvPr>
        </p:nvSpPr>
        <p:spPr/>
        <p:txBody>
          <a:bodyPr/>
          <a:lstStyle/>
          <a:p>
            <a:endParaRPr lang="fr-CA"/>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1447202"/>
            <a:ext cx="4833747" cy="4647358"/>
          </a:xfrm>
          <a:prstGeom prst="rect">
            <a:avLst/>
          </a:prstGeom>
        </p:spPr>
      </p:pic>
    </p:spTree>
    <p:extLst>
      <p:ext uri="{BB962C8B-B14F-4D97-AF65-F5344CB8AC3E}">
        <p14:creationId xmlns:p14="http://schemas.microsoft.com/office/powerpoint/2010/main" val="2703504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a:p>
        </p:txBody>
      </p:sp>
      <p:sp>
        <p:nvSpPr>
          <p:cNvPr id="4" name="Rectangle 3"/>
          <p:cNvSpPr/>
          <p:nvPr/>
        </p:nvSpPr>
        <p:spPr>
          <a:xfrm>
            <a:off x="6766300" y="382415"/>
            <a:ext cx="1838965" cy="369332"/>
          </a:xfrm>
          <a:prstGeom prst="rect">
            <a:avLst/>
          </a:prstGeom>
        </p:spPr>
        <p:txBody>
          <a:bodyPr wrap="none">
            <a:spAutoFit/>
          </a:bodyPr>
          <a:lstStyle/>
          <a:p>
            <a:r>
              <a:rPr lang="en-US" dirty="0" smtClean="0">
                <a:latin typeface="Helvetica"/>
                <a:cs typeface="Helvetica"/>
              </a:rPr>
              <a:t>Fraction du pain</a:t>
            </a:r>
            <a:endParaRPr lang="en-US" dirty="0"/>
          </a:p>
        </p:txBody>
      </p:sp>
      <p:sp>
        <p:nvSpPr>
          <p:cNvPr id="7" name="Espace réservé du texte 6"/>
          <p:cNvSpPr>
            <a:spLocks noGrp="1"/>
          </p:cNvSpPr>
          <p:nvPr>
            <p:ph type="body" sz="quarter" idx="10"/>
          </p:nvPr>
        </p:nvSpPr>
        <p:spPr>
          <a:xfrm>
            <a:off x="773113" y="1651000"/>
            <a:ext cx="7712075" cy="4585871"/>
          </a:xfrm>
          <a:prstGeom prst="rect">
            <a:avLst/>
          </a:prstGeom>
        </p:spPr>
        <p:txBody>
          <a:bodyPr wrap="square">
            <a:spAutoFit/>
          </a:bodyPr>
          <a:lstStyle/>
          <a:p>
            <a:pPr>
              <a:spcBef>
                <a:spcPts val="0"/>
              </a:spcBef>
            </a:pPr>
            <a:r>
              <a:rPr lang="fr-FR" sz="2800" dirty="0">
                <a:latin typeface="Helvetica" charset="0"/>
                <a:ea typeface="Helvetica" charset="0"/>
                <a:cs typeface="Helvetica" charset="0"/>
              </a:rPr>
              <a:t>Agneau de Dieu, </a:t>
            </a:r>
            <a:endParaRPr lang="fr-FR" sz="2800" dirty="0" smtClean="0">
              <a:latin typeface="Helvetica" charset="0"/>
              <a:ea typeface="Helvetica" charset="0"/>
              <a:cs typeface="Helvetica" charset="0"/>
            </a:endParaRPr>
          </a:p>
          <a:p>
            <a:pPr>
              <a:spcBef>
                <a:spcPts val="0"/>
              </a:spcBef>
            </a:pPr>
            <a:r>
              <a:rPr lang="fr-FR" sz="2800" dirty="0" smtClean="0">
                <a:latin typeface="Helvetica" charset="0"/>
                <a:ea typeface="Helvetica" charset="0"/>
                <a:cs typeface="Helvetica" charset="0"/>
              </a:rPr>
              <a:t>qui </a:t>
            </a:r>
            <a:r>
              <a:rPr lang="fr-FR" sz="2800" dirty="0">
                <a:latin typeface="Helvetica" charset="0"/>
                <a:ea typeface="Helvetica" charset="0"/>
                <a:cs typeface="Helvetica" charset="0"/>
              </a:rPr>
              <a:t>enlèves le péché du monde, </a:t>
            </a:r>
            <a:endParaRPr lang="fr-FR" sz="2800" dirty="0" smtClean="0">
              <a:latin typeface="Helvetica" charset="0"/>
              <a:ea typeface="Helvetica" charset="0"/>
              <a:cs typeface="Helvetica" charset="0"/>
            </a:endParaRPr>
          </a:p>
          <a:p>
            <a:pPr>
              <a:spcBef>
                <a:spcPts val="0"/>
              </a:spcBef>
            </a:pPr>
            <a:r>
              <a:rPr lang="fr-FR" sz="2800" dirty="0" smtClean="0">
                <a:latin typeface="Helvetica" charset="0"/>
                <a:ea typeface="Helvetica" charset="0"/>
                <a:cs typeface="Helvetica" charset="0"/>
              </a:rPr>
              <a:t>prends </a:t>
            </a:r>
            <a:r>
              <a:rPr lang="fr-FR" sz="2800" dirty="0">
                <a:latin typeface="Helvetica" charset="0"/>
                <a:ea typeface="Helvetica" charset="0"/>
                <a:cs typeface="Helvetica" charset="0"/>
              </a:rPr>
              <a:t>pitié de nous. </a:t>
            </a:r>
            <a:endParaRPr lang="en-US" sz="2800" dirty="0">
              <a:latin typeface="Helvetica" charset="0"/>
              <a:ea typeface="Helvetica" charset="0"/>
              <a:cs typeface="Helvetica" charset="0"/>
            </a:endParaRPr>
          </a:p>
          <a:p>
            <a:pPr>
              <a:spcBef>
                <a:spcPts val="0"/>
              </a:spcBef>
              <a:spcAft>
                <a:spcPts val="0"/>
              </a:spcAft>
            </a:pPr>
            <a:endParaRPr lang="fr-FR" sz="1600" dirty="0" smtClean="0">
              <a:latin typeface="Helvetica" charset="0"/>
              <a:ea typeface="Helvetica" charset="0"/>
              <a:cs typeface="Helvetica" charset="0"/>
            </a:endParaRPr>
          </a:p>
          <a:p>
            <a:pPr>
              <a:spcBef>
                <a:spcPts val="0"/>
              </a:spcBef>
              <a:spcAft>
                <a:spcPts val="0"/>
              </a:spcAft>
            </a:pPr>
            <a:r>
              <a:rPr lang="fr-FR" sz="2800" dirty="0" smtClean="0">
                <a:latin typeface="Helvetica" charset="0"/>
                <a:ea typeface="Helvetica" charset="0"/>
                <a:cs typeface="Helvetica" charset="0"/>
              </a:rPr>
              <a:t>Agneau </a:t>
            </a:r>
            <a:r>
              <a:rPr lang="fr-FR" sz="2800" dirty="0">
                <a:latin typeface="Helvetica" charset="0"/>
                <a:ea typeface="Helvetica" charset="0"/>
                <a:cs typeface="Helvetica" charset="0"/>
              </a:rPr>
              <a:t>de Dieu, </a:t>
            </a:r>
            <a:endParaRPr lang="fr-FR" sz="2800" dirty="0" smtClean="0">
              <a:latin typeface="Helvetica" charset="0"/>
              <a:ea typeface="Helvetica" charset="0"/>
              <a:cs typeface="Helvetica" charset="0"/>
            </a:endParaRPr>
          </a:p>
          <a:p>
            <a:pPr>
              <a:spcBef>
                <a:spcPts val="0"/>
              </a:spcBef>
              <a:spcAft>
                <a:spcPts val="0"/>
              </a:spcAft>
            </a:pPr>
            <a:r>
              <a:rPr lang="fr-FR" sz="2800" dirty="0" smtClean="0">
                <a:latin typeface="Helvetica" charset="0"/>
                <a:ea typeface="Helvetica" charset="0"/>
                <a:cs typeface="Helvetica" charset="0"/>
              </a:rPr>
              <a:t>qui </a:t>
            </a:r>
            <a:r>
              <a:rPr lang="fr-FR" sz="2800" dirty="0">
                <a:latin typeface="Helvetica" charset="0"/>
                <a:ea typeface="Helvetica" charset="0"/>
                <a:cs typeface="Helvetica" charset="0"/>
              </a:rPr>
              <a:t>enlèves le péché du monde, </a:t>
            </a:r>
            <a:endParaRPr lang="fr-FR" sz="2800" dirty="0" smtClean="0">
              <a:latin typeface="Helvetica" charset="0"/>
              <a:ea typeface="Helvetica" charset="0"/>
              <a:cs typeface="Helvetica" charset="0"/>
            </a:endParaRPr>
          </a:p>
          <a:p>
            <a:pPr>
              <a:spcBef>
                <a:spcPts val="0"/>
              </a:spcBef>
              <a:spcAft>
                <a:spcPts val="0"/>
              </a:spcAft>
            </a:pPr>
            <a:r>
              <a:rPr lang="fr-FR" sz="2800" dirty="0" smtClean="0">
                <a:latin typeface="Helvetica" charset="0"/>
                <a:ea typeface="Helvetica" charset="0"/>
                <a:cs typeface="Helvetica" charset="0"/>
              </a:rPr>
              <a:t>prends </a:t>
            </a:r>
            <a:r>
              <a:rPr lang="fr-FR" sz="2800" dirty="0">
                <a:latin typeface="Helvetica" charset="0"/>
                <a:ea typeface="Helvetica" charset="0"/>
                <a:cs typeface="Helvetica" charset="0"/>
              </a:rPr>
              <a:t>pitié de nous. </a:t>
            </a:r>
            <a:endParaRPr lang="en-US" sz="2800" dirty="0">
              <a:latin typeface="Helvetica" charset="0"/>
              <a:ea typeface="Helvetica" charset="0"/>
              <a:cs typeface="Helvetica" charset="0"/>
            </a:endParaRPr>
          </a:p>
          <a:p>
            <a:pPr>
              <a:spcBef>
                <a:spcPts val="0"/>
              </a:spcBef>
              <a:spcAft>
                <a:spcPts val="0"/>
              </a:spcAft>
            </a:pPr>
            <a:endParaRPr lang="fr-FR" sz="1600" dirty="0" smtClean="0">
              <a:latin typeface="Helvetica" charset="0"/>
              <a:ea typeface="Helvetica" charset="0"/>
              <a:cs typeface="Helvetica" charset="0"/>
            </a:endParaRPr>
          </a:p>
          <a:p>
            <a:pPr>
              <a:spcBef>
                <a:spcPts val="0"/>
              </a:spcBef>
              <a:spcAft>
                <a:spcPts val="0"/>
              </a:spcAft>
            </a:pPr>
            <a:r>
              <a:rPr lang="fr-FR" sz="2800" dirty="0" smtClean="0">
                <a:latin typeface="Helvetica" charset="0"/>
                <a:ea typeface="Helvetica" charset="0"/>
                <a:cs typeface="Helvetica" charset="0"/>
              </a:rPr>
              <a:t>Agneau </a:t>
            </a:r>
            <a:r>
              <a:rPr lang="fr-FR" sz="2800" dirty="0">
                <a:latin typeface="Helvetica" charset="0"/>
                <a:ea typeface="Helvetica" charset="0"/>
                <a:cs typeface="Helvetica" charset="0"/>
              </a:rPr>
              <a:t>de Dieu, </a:t>
            </a:r>
            <a:endParaRPr lang="fr-FR" sz="2800" dirty="0" smtClean="0">
              <a:latin typeface="Helvetica" charset="0"/>
              <a:ea typeface="Helvetica" charset="0"/>
              <a:cs typeface="Helvetica" charset="0"/>
            </a:endParaRPr>
          </a:p>
          <a:p>
            <a:pPr>
              <a:spcBef>
                <a:spcPts val="0"/>
              </a:spcBef>
              <a:spcAft>
                <a:spcPts val="0"/>
              </a:spcAft>
            </a:pPr>
            <a:r>
              <a:rPr lang="fr-FR" sz="2800" dirty="0" smtClean="0">
                <a:latin typeface="Helvetica" charset="0"/>
                <a:ea typeface="Helvetica" charset="0"/>
                <a:cs typeface="Helvetica" charset="0"/>
              </a:rPr>
              <a:t>qui </a:t>
            </a:r>
            <a:r>
              <a:rPr lang="fr-FR" sz="2800" dirty="0">
                <a:latin typeface="Helvetica" charset="0"/>
                <a:ea typeface="Helvetica" charset="0"/>
                <a:cs typeface="Helvetica" charset="0"/>
              </a:rPr>
              <a:t>enlèves le péché du monde, </a:t>
            </a:r>
            <a:endParaRPr lang="fr-FR" sz="2800" dirty="0" smtClean="0">
              <a:latin typeface="Helvetica" charset="0"/>
              <a:ea typeface="Helvetica" charset="0"/>
              <a:cs typeface="Helvetica" charset="0"/>
            </a:endParaRPr>
          </a:p>
          <a:p>
            <a:pPr>
              <a:spcBef>
                <a:spcPts val="0"/>
              </a:spcBef>
              <a:spcAft>
                <a:spcPts val="0"/>
              </a:spcAft>
            </a:pPr>
            <a:r>
              <a:rPr lang="fr-FR" sz="2800" dirty="0" smtClean="0">
                <a:latin typeface="Helvetica" charset="0"/>
                <a:ea typeface="Helvetica" charset="0"/>
                <a:cs typeface="Helvetica" charset="0"/>
              </a:rPr>
              <a:t>donne-nous </a:t>
            </a:r>
            <a:r>
              <a:rPr lang="fr-FR" sz="2800" dirty="0">
                <a:latin typeface="Helvetica" charset="0"/>
                <a:ea typeface="Helvetica" charset="0"/>
                <a:cs typeface="Helvetica" charset="0"/>
              </a:rPr>
              <a:t>la paix. </a:t>
            </a:r>
            <a:endParaRPr lang="en-US" sz="2800" dirty="0">
              <a:effectLst/>
              <a:latin typeface="Helvetica" charset="0"/>
              <a:ea typeface="Helvetica" charset="0"/>
              <a:cs typeface="Helvetica" charset="0"/>
            </a:endParaRPr>
          </a:p>
        </p:txBody>
      </p:sp>
    </p:spTree>
    <p:extLst>
      <p:ext uri="{BB962C8B-B14F-4D97-AF65-F5344CB8AC3E}">
        <p14:creationId xmlns:p14="http://schemas.microsoft.com/office/powerpoint/2010/main" val="2463322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a:p>
        </p:txBody>
      </p:sp>
      <p:sp>
        <p:nvSpPr>
          <p:cNvPr id="4" name="Rectangle 3"/>
          <p:cNvSpPr/>
          <p:nvPr/>
        </p:nvSpPr>
        <p:spPr>
          <a:xfrm>
            <a:off x="6766300" y="382415"/>
            <a:ext cx="1428596" cy="369332"/>
          </a:xfrm>
          <a:prstGeom prst="rect">
            <a:avLst/>
          </a:prstGeom>
        </p:spPr>
        <p:txBody>
          <a:bodyPr wrap="none">
            <a:spAutoFit/>
          </a:bodyPr>
          <a:lstStyle/>
          <a:p>
            <a:r>
              <a:rPr lang="en-US" dirty="0" smtClean="0">
                <a:latin typeface="Helvetica"/>
                <a:cs typeface="Helvetica"/>
              </a:rPr>
              <a:t>Communion</a:t>
            </a:r>
            <a:endParaRPr lang="en-US" dirty="0"/>
          </a:p>
        </p:txBody>
      </p:sp>
      <p:sp>
        <p:nvSpPr>
          <p:cNvPr id="7" name="Espace réservé du texte 6"/>
          <p:cNvSpPr>
            <a:spLocks noGrp="1"/>
          </p:cNvSpPr>
          <p:nvPr>
            <p:ph type="body" sz="quarter" idx="10"/>
          </p:nvPr>
        </p:nvSpPr>
        <p:spPr>
          <a:xfrm>
            <a:off x="773842" y="1592384"/>
            <a:ext cx="7712075" cy="4247317"/>
          </a:xfrm>
          <a:prstGeom prst="rect">
            <a:avLst/>
          </a:prstGeom>
        </p:spPr>
        <p:txBody>
          <a:bodyPr wrap="square">
            <a:spAutoFit/>
          </a:bodyPr>
          <a:lstStyle/>
          <a:p>
            <a:pPr>
              <a:spcBef>
                <a:spcPts val="0"/>
              </a:spcBef>
              <a:spcAft>
                <a:spcPts val="0"/>
              </a:spcAft>
            </a:pPr>
            <a:r>
              <a:rPr lang="fr-FR" sz="3000" dirty="0">
                <a:latin typeface="Helvetica" charset="0"/>
                <a:ea typeface="Helvetica" charset="0"/>
                <a:cs typeface="Helvetica" charset="0"/>
              </a:rPr>
              <a:t>Heureux les invités au repas du Seigneur! Voici l’Agneau de Dieu qui enlève le péché du monde.</a:t>
            </a:r>
            <a:endParaRPr lang="en-US" sz="3000" dirty="0">
              <a:latin typeface="Helvetica" charset="0"/>
              <a:ea typeface="Helvetica" charset="0"/>
              <a:cs typeface="Helvetica" charset="0"/>
            </a:endParaRPr>
          </a:p>
          <a:p>
            <a:pPr>
              <a:spcBef>
                <a:spcPts val="0"/>
              </a:spcBef>
              <a:spcAft>
                <a:spcPts val="0"/>
              </a:spcAft>
            </a:pPr>
            <a:endParaRPr lang="fr-FR" sz="3000" dirty="0">
              <a:solidFill>
                <a:srgbClr val="C00000"/>
              </a:solidFill>
              <a:latin typeface="Helvetica" charset="0"/>
              <a:ea typeface="Helvetica" charset="0"/>
              <a:cs typeface="Helvetica" charset="0"/>
            </a:endParaRPr>
          </a:p>
          <a:p>
            <a:pPr>
              <a:spcBef>
                <a:spcPts val="0"/>
              </a:spcBef>
              <a:spcAft>
                <a:spcPts val="0"/>
              </a:spcAft>
            </a:pPr>
            <a:r>
              <a:rPr lang="fr-FR" sz="3000" b="1" dirty="0" smtClean="0">
                <a:solidFill>
                  <a:srgbClr val="9B0061"/>
                </a:solidFill>
                <a:latin typeface="Helvetica" charset="0"/>
                <a:ea typeface="Helvetica" charset="0"/>
                <a:cs typeface="Helvetica" charset="0"/>
              </a:rPr>
              <a:t>Seigneur</a:t>
            </a:r>
            <a:r>
              <a:rPr lang="fr-FR" sz="3000" b="1" dirty="0">
                <a:solidFill>
                  <a:srgbClr val="9B0061"/>
                </a:solidFill>
                <a:latin typeface="Helvetica" charset="0"/>
                <a:ea typeface="Helvetica" charset="0"/>
                <a:cs typeface="Helvetica" charset="0"/>
              </a:rPr>
              <a:t>, </a:t>
            </a:r>
            <a:endParaRPr lang="fr-FR" sz="3000" b="1" dirty="0" smtClean="0">
              <a:solidFill>
                <a:srgbClr val="9B0061"/>
              </a:solidFill>
              <a:latin typeface="Helvetica" charset="0"/>
              <a:ea typeface="Helvetica" charset="0"/>
              <a:cs typeface="Helvetica" charset="0"/>
            </a:endParaRPr>
          </a:p>
          <a:p>
            <a:pPr>
              <a:spcBef>
                <a:spcPts val="0"/>
              </a:spcBef>
              <a:spcAft>
                <a:spcPts val="0"/>
              </a:spcAft>
            </a:pPr>
            <a:r>
              <a:rPr lang="fr-FR" sz="3000" b="1" dirty="0" smtClean="0">
                <a:solidFill>
                  <a:srgbClr val="9B0061"/>
                </a:solidFill>
                <a:latin typeface="Helvetica" charset="0"/>
                <a:ea typeface="Helvetica" charset="0"/>
                <a:cs typeface="Helvetica" charset="0"/>
              </a:rPr>
              <a:t>je </a:t>
            </a:r>
            <a:r>
              <a:rPr lang="fr-FR" sz="3000" b="1" dirty="0">
                <a:solidFill>
                  <a:srgbClr val="9B0061"/>
                </a:solidFill>
                <a:latin typeface="Helvetica" charset="0"/>
                <a:ea typeface="Helvetica" charset="0"/>
                <a:cs typeface="Helvetica" charset="0"/>
              </a:rPr>
              <a:t>ne suis pas digne </a:t>
            </a:r>
            <a:endParaRPr lang="fr-FR" sz="3000" b="1" dirty="0" smtClean="0">
              <a:solidFill>
                <a:srgbClr val="9B0061"/>
              </a:solidFill>
              <a:latin typeface="Helvetica" charset="0"/>
              <a:ea typeface="Helvetica" charset="0"/>
              <a:cs typeface="Helvetica" charset="0"/>
            </a:endParaRPr>
          </a:p>
          <a:p>
            <a:pPr>
              <a:spcBef>
                <a:spcPts val="0"/>
              </a:spcBef>
              <a:spcAft>
                <a:spcPts val="0"/>
              </a:spcAft>
            </a:pPr>
            <a:r>
              <a:rPr lang="fr-FR" sz="3000" b="1" dirty="0" smtClean="0">
                <a:solidFill>
                  <a:srgbClr val="9B0061"/>
                </a:solidFill>
                <a:latin typeface="Helvetica" charset="0"/>
                <a:ea typeface="Helvetica" charset="0"/>
                <a:cs typeface="Helvetica" charset="0"/>
              </a:rPr>
              <a:t>de </a:t>
            </a:r>
            <a:r>
              <a:rPr lang="fr-FR" sz="3000" b="1" dirty="0">
                <a:solidFill>
                  <a:srgbClr val="9B0061"/>
                </a:solidFill>
                <a:latin typeface="Helvetica" charset="0"/>
                <a:ea typeface="Helvetica" charset="0"/>
                <a:cs typeface="Helvetica" charset="0"/>
              </a:rPr>
              <a:t>te recevoir; </a:t>
            </a:r>
            <a:endParaRPr lang="fr-FR" sz="3000" b="1" dirty="0" smtClean="0">
              <a:solidFill>
                <a:srgbClr val="9B0061"/>
              </a:solidFill>
              <a:latin typeface="Helvetica" charset="0"/>
              <a:ea typeface="Helvetica" charset="0"/>
              <a:cs typeface="Helvetica" charset="0"/>
            </a:endParaRPr>
          </a:p>
          <a:p>
            <a:pPr>
              <a:spcBef>
                <a:spcPts val="0"/>
              </a:spcBef>
              <a:spcAft>
                <a:spcPts val="0"/>
              </a:spcAft>
            </a:pPr>
            <a:r>
              <a:rPr lang="fr-FR" sz="3000" b="1" dirty="0" smtClean="0">
                <a:solidFill>
                  <a:srgbClr val="9B0061"/>
                </a:solidFill>
                <a:latin typeface="Helvetica" charset="0"/>
                <a:ea typeface="Helvetica" charset="0"/>
                <a:cs typeface="Helvetica" charset="0"/>
              </a:rPr>
              <a:t>mais </a:t>
            </a:r>
            <a:r>
              <a:rPr lang="fr-FR" sz="3000" b="1" dirty="0">
                <a:solidFill>
                  <a:srgbClr val="9B0061"/>
                </a:solidFill>
                <a:latin typeface="Helvetica" charset="0"/>
                <a:ea typeface="Helvetica" charset="0"/>
                <a:cs typeface="Helvetica" charset="0"/>
              </a:rPr>
              <a:t>dis seulement une </a:t>
            </a:r>
            <a:r>
              <a:rPr lang="fr-FR" sz="3000" b="1" dirty="0" smtClean="0">
                <a:solidFill>
                  <a:srgbClr val="9B0061"/>
                </a:solidFill>
                <a:latin typeface="Helvetica" charset="0"/>
                <a:ea typeface="Helvetica" charset="0"/>
                <a:cs typeface="Helvetica" charset="0"/>
              </a:rPr>
              <a:t>parole</a:t>
            </a:r>
          </a:p>
          <a:p>
            <a:pPr>
              <a:spcBef>
                <a:spcPts val="0"/>
              </a:spcBef>
              <a:spcAft>
                <a:spcPts val="0"/>
              </a:spcAft>
            </a:pPr>
            <a:r>
              <a:rPr lang="fr-FR" sz="3000" b="1" dirty="0" smtClean="0">
                <a:solidFill>
                  <a:srgbClr val="9B0061"/>
                </a:solidFill>
                <a:latin typeface="Helvetica" charset="0"/>
                <a:ea typeface="Helvetica" charset="0"/>
                <a:cs typeface="Helvetica" charset="0"/>
              </a:rPr>
              <a:t> </a:t>
            </a:r>
            <a:r>
              <a:rPr lang="fr-FR" sz="3000" b="1" dirty="0">
                <a:solidFill>
                  <a:srgbClr val="9B0061"/>
                </a:solidFill>
                <a:latin typeface="Helvetica" charset="0"/>
                <a:ea typeface="Helvetica" charset="0"/>
                <a:cs typeface="Helvetica" charset="0"/>
              </a:rPr>
              <a:t>et je serai guéri</a:t>
            </a:r>
            <a:r>
              <a:rPr lang="fr-FR" sz="3000" dirty="0">
                <a:solidFill>
                  <a:srgbClr val="C00000"/>
                </a:solidFill>
                <a:latin typeface="Helvetica" charset="0"/>
                <a:ea typeface="Helvetica" charset="0"/>
                <a:cs typeface="Helvetica" charset="0"/>
              </a:rPr>
              <a:t>.</a:t>
            </a:r>
            <a:endParaRPr lang="en-US" sz="3000" dirty="0">
              <a:solidFill>
                <a:srgbClr val="C00000"/>
              </a:solidFill>
              <a:effectLst/>
              <a:latin typeface="Helvetica" charset="0"/>
              <a:ea typeface="Helvetica" charset="0"/>
              <a:cs typeface="Helvetica" charset="0"/>
            </a:endParaRPr>
          </a:p>
        </p:txBody>
      </p:sp>
    </p:spTree>
    <p:extLst>
      <p:ext uri="{BB962C8B-B14F-4D97-AF65-F5344CB8AC3E}">
        <p14:creationId xmlns:p14="http://schemas.microsoft.com/office/powerpoint/2010/main" val="421501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sz="3600" dirty="0" smtClean="0">
                <a:latin typeface="Helvetica" panose="020B0604020202020204" pitchFamily="34" charset="0"/>
                <a:cs typeface="Helvetica" panose="020B0604020202020204" pitchFamily="34" charset="0"/>
              </a:rPr>
              <a:t>Chant de communion</a:t>
            </a:r>
            <a:endParaRPr lang="fr-CA" sz="3600" dirty="0">
              <a:latin typeface="Helvetica" panose="020B0604020202020204" pitchFamily="34" charset="0"/>
              <a:cs typeface="Helvetica" panose="020B0604020202020204" pitchFamily="34" charset="0"/>
            </a:endParaRPr>
          </a:p>
        </p:txBody>
      </p:sp>
      <p:sp>
        <p:nvSpPr>
          <p:cNvPr id="6" name="Espace réservé du texte 5"/>
          <p:cNvSpPr>
            <a:spLocks noGrp="1"/>
          </p:cNvSpPr>
          <p:nvPr>
            <p:ph type="body" sz="quarter" idx="10"/>
          </p:nvPr>
        </p:nvSpPr>
        <p:spPr/>
        <p:txBody>
          <a:bodyPr/>
          <a:lstStyle/>
          <a:p>
            <a:endParaRPr lang="fr-CA"/>
          </a:p>
        </p:txBody>
      </p:sp>
    </p:spTree>
    <p:extLst>
      <p:ext uri="{BB962C8B-B14F-4D97-AF65-F5344CB8AC3E}">
        <p14:creationId xmlns:p14="http://schemas.microsoft.com/office/powerpoint/2010/main" val="3138792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Chant </a:t>
            </a:r>
            <a:r>
              <a:rPr lang="en-US" sz="3200" dirty="0" err="1" smtClean="0"/>
              <a:t>d’ouverture</a:t>
            </a:r>
            <a:r>
              <a:rPr lang="en-US" sz="3200" dirty="0" smtClean="0"/>
              <a:t> – </a:t>
            </a:r>
            <a:br>
              <a:rPr lang="en-US" sz="3200" dirty="0" smtClean="0"/>
            </a:br>
            <a:r>
              <a:rPr lang="en-US" sz="3200" dirty="0" err="1" smtClean="0"/>
              <a:t>Renouvelons</a:t>
            </a:r>
            <a:r>
              <a:rPr lang="en-US" sz="3200" dirty="0" smtClean="0"/>
              <a:t> la </a:t>
            </a:r>
            <a:r>
              <a:rPr lang="en-US" sz="3200" dirty="0" err="1" smtClean="0"/>
              <a:t>promesse</a:t>
            </a:r>
            <a:endParaRPr lang="en-US" sz="3200" dirty="0"/>
          </a:p>
        </p:txBody>
      </p:sp>
      <p:sp>
        <p:nvSpPr>
          <p:cNvPr id="3" name="Text Placeholder 2"/>
          <p:cNvSpPr>
            <a:spLocks noGrp="1"/>
          </p:cNvSpPr>
          <p:nvPr>
            <p:ph type="body" sz="quarter" idx="10"/>
          </p:nvPr>
        </p:nvSpPr>
        <p:spPr>
          <a:xfrm>
            <a:off x="2028092" y="1875692"/>
            <a:ext cx="6457825" cy="3928208"/>
          </a:xfrm>
        </p:spPr>
        <p:txBody>
          <a:bodyPr/>
          <a:lstStyle/>
          <a:p>
            <a:r>
              <a:rPr lang="fr-CA" sz="3000" b="1" dirty="0">
                <a:latin typeface="Helvetica" panose="020B0604020202020204" pitchFamily="34" charset="0"/>
                <a:cs typeface="Helvetica" panose="020B0604020202020204" pitchFamily="34" charset="0"/>
              </a:rPr>
              <a:t>Renouvel</a:t>
            </a:r>
            <a:r>
              <a:rPr lang="fr-CA" sz="3000" b="1" u="sng" dirty="0">
                <a:latin typeface="Helvetica" panose="020B0604020202020204" pitchFamily="34" charset="0"/>
                <a:cs typeface="Helvetica" panose="020B0604020202020204" pitchFamily="34" charset="0"/>
              </a:rPr>
              <a:t>ons</a:t>
            </a:r>
            <a:r>
              <a:rPr lang="fr-CA" sz="3000" b="1" dirty="0">
                <a:latin typeface="Helvetica" panose="020B0604020202020204" pitchFamily="34" charset="0"/>
                <a:cs typeface="Helvetica" panose="020B0604020202020204" pitchFamily="34" charset="0"/>
              </a:rPr>
              <a:t> la promesse</a:t>
            </a:r>
            <a:endParaRPr lang="fr-CA" sz="3000" dirty="0">
              <a:latin typeface="Helvetica" panose="020B0604020202020204" pitchFamily="34" charset="0"/>
              <a:cs typeface="Helvetica" panose="020B0604020202020204" pitchFamily="34" charset="0"/>
            </a:endParaRPr>
          </a:p>
          <a:p>
            <a:r>
              <a:rPr lang="fr-CA" sz="3000" b="1" dirty="0">
                <a:latin typeface="Helvetica" panose="020B0604020202020204" pitchFamily="34" charset="0"/>
                <a:cs typeface="Helvetica" panose="020B0604020202020204" pitchFamily="34" charset="0"/>
              </a:rPr>
              <a:t>Renouvelons la flamme</a:t>
            </a:r>
            <a:endParaRPr lang="fr-CA" sz="3000" dirty="0">
              <a:latin typeface="Helvetica" panose="020B0604020202020204" pitchFamily="34" charset="0"/>
              <a:cs typeface="Helvetica" panose="020B0604020202020204" pitchFamily="34" charset="0"/>
            </a:endParaRPr>
          </a:p>
          <a:p>
            <a:r>
              <a:rPr lang="fr-CA" sz="3000" b="1" dirty="0">
                <a:latin typeface="Helvetica" panose="020B0604020202020204" pitchFamily="34" charset="0"/>
                <a:cs typeface="Helvetica" panose="020B0604020202020204" pitchFamily="34" charset="0"/>
              </a:rPr>
              <a:t>Renouvel</a:t>
            </a:r>
            <a:r>
              <a:rPr lang="fr-CA" sz="3000" b="1" u="sng" dirty="0">
                <a:latin typeface="Helvetica" panose="020B0604020202020204" pitchFamily="34" charset="0"/>
                <a:cs typeface="Helvetica" panose="020B0604020202020204" pitchFamily="34" charset="0"/>
              </a:rPr>
              <a:t>on</a:t>
            </a:r>
            <a:r>
              <a:rPr lang="fr-CA" sz="3000" b="1" dirty="0">
                <a:latin typeface="Helvetica" panose="020B0604020202020204" pitchFamily="34" charset="0"/>
                <a:cs typeface="Helvetica" panose="020B0604020202020204" pitchFamily="34" charset="0"/>
              </a:rPr>
              <a:t>s la promesse</a:t>
            </a:r>
            <a:endParaRPr lang="fr-CA" sz="3000" dirty="0">
              <a:latin typeface="Helvetica" panose="020B0604020202020204" pitchFamily="34" charset="0"/>
              <a:cs typeface="Helvetica" panose="020B0604020202020204" pitchFamily="34" charset="0"/>
            </a:endParaRPr>
          </a:p>
          <a:p>
            <a:r>
              <a:rPr lang="fr-CA" sz="3000" b="1" dirty="0">
                <a:latin typeface="Helvetica" panose="020B0604020202020204" pitchFamily="34" charset="0"/>
                <a:cs typeface="Helvetica" panose="020B0604020202020204" pitchFamily="34" charset="0"/>
              </a:rPr>
              <a:t>De briller chaque jour</a:t>
            </a:r>
            <a:endParaRPr lang="fr-CA" sz="3000" dirty="0">
              <a:latin typeface="Helvetica" panose="020B0604020202020204" pitchFamily="34" charset="0"/>
              <a:cs typeface="Helvetica" panose="020B0604020202020204" pitchFamily="34" charset="0"/>
            </a:endParaRPr>
          </a:p>
          <a:p>
            <a:r>
              <a:rPr lang="fr-CA" sz="3000" b="1" dirty="0">
                <a:latin typeface="Helvetica" panose="020B0604020202020204" pitchFamily="34" charset="0"/>
                <a:cs typeface="Helvetica" panose="020B0604020202020204" pitchFamily="34" charset="0"/>
              </a:rPr>
              <a:t>Pour la gloire du Seigneur.</a:t>
            </a:r>
            <a:endParaRPr lang="fr-CA" sz="3000" dirty="0">
              <a:latin typeface="Helvetica" panose="020B0604020202020204" pitchFamily="34" charset="0"/>
              <a:cs typeface="Helvetica" panose="020B0604020202020204" pitchFamily="34" charset="0"/>
            </a:endParaRPr>
          </a:p>
          <a:p>
            <a:endParaRPr lang="en-US" sz="3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20011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texte 2"/>
          <p:cNvSpPr>
            <a:spLocks noGrp="1"/>
          </p:cNvSpPr>
          <p:nvPr>
            <p:ph type="body" sz="quarter" idx="10"/>
          </p:nvPr>
        </p:nvSpPr>
        <p:spPr/>
        <p:txBody>
          <a:bodyPr/>
          <a:lstStyle/>
          <a:p>
            <a:endParaRPr lang="fr-CA"/>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1447202"/>
            <a:ext cx="4833747" cy="4647358"/>
          </a:xfrm>
          <a:prstGeom prst="rect">
            <a:avLst/>
          </a:prstGeom>
        </p:spPr>
      </p:pic>
    </p:spTree>
    <p:extLst>
      <p:ext uri="{BB962C8B-B14F-4D97-AF65-F5344CB8AC3E}">
        <p14:creationId xmlns:p14="http://schemas.microsoft.com/office/powerpoint/2010/main" val="1942401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sz="3600" dirty="0" smtClean="0">
                <a:latin typeface="Helvetica" panose="020B0604020202020204" pitchFamily="34" charset="0"/>
                <a:cs typeface="Helvetica" panose="020B0604020202020204" pitchFamily="34" charset="0"/>
              </a:rPr>
              <a:t>Chant de de sortie</a:t>
            </a:r>
            <a:endParaRPr lang="fr-CA" sz="3600" dirty="0">
              <a:latin typeface="Helvetica" panose="020B0604020202020204" pitchFamily="34" charset="0"/>
              <a:cs typeface="Helvetica" panose="020B0604020202020204" pitchFamily="34" charset="0"/>
            </a:endParaRPr>
          </a:p>
        </p:txBody>
      </p:sp>
      <p:sp>
        <p:nvSpPr>
          <p:cNvPr id="6" name="Espace réservé du texte 5"/>
          <p:cNvSpPr>
            <a:spLocks noGrp="1"/>
          </p:cNvSpPr>
          <p:nvPr>
            <p:ph type="body" sz="quarter" idx="10"/>
          </p:nvPr>
        </p:nvSpPr>
        <p:spPr/>
        <p:txBody>
          <a:bodyPr/>
          <a:lstStyle/>
          <a:p>
            <a:endParaRPr lang="fr-CA"/>
          </a:p>
        </p:txBody>
      </p:sp>
    </p:spTree>
    <p:extLst>
      <p:ext uri="{BB962C8B-B14F-4D97-AF65-F5344CB8AC3E}">
        <p14:creationId xmlns:p14="http://schemas.microsoft.com/office/powerpoint/2010/main" val="784582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069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Chant </a:t>
            </a:r>
            <a:r>
              <a:rPr lang="en-US" sz="3200" dirty="0" err="1" smtClean="0"/>
              <a:t>d’ouverture</a:t>
            </a:r>
            <a:r>
              <a:rPr lang="en-US" sz="3200" dirty="0" smtClean="0"/>
              <a:t> – </a:t>
            </a:r>
            <a:br>
              <a:rPr lang="en-US" sz="3200" dirty="0" smtClean="0"/>
            </a:br>
            <a:r>
              <a:rPr lang="en-US" sz="3200" dirty="0" err="1" smtClean="0"/>
              <a:t>Renouvelons</a:t>
            </a:r>
            <a:r>
              <a:rPr lang="en-US" sz="3200" dirty="0" smtClean="0"/>
              <a:t> la </a:t>
            </a:r>
            <a:r>
              <a:rPr lang="en-US" sz="3200" dirty="0" err="1" smtClean="0"/>
              <a:t>promesse</a:t>
            </a:r>
            <a:endParaRPr lang="en-US" sz="3200" dirty="0"/>
          </a:p>
        </p:txBody>
      </p:sp>
      <p:sp>
        <p:nvSpPr>
          <p:cNvPr id="3" name="Text Placeholder 2"/>
          <p:cNvSpPr>
            <a:spLocks noGrp="1"/>
          </p:cNvSpPr>
          <p:nvPr>
            <p:ph type="body" sz="quarter" idx="10"/>
          </p:nvPr>
        </p:nvSpPr>
        <p:spPr>
          <a:xfrm>
            <a:off x="773842" y="1875692"/>
            <a:ext cx="7712075" cy="3928208"/>
          </a:xfrm>
        </p:spPr>
        <p:txBody>
          <a:bodyPr/>
          <a:lstStyle/>
          <a:p>
            <a:r>
              <a:rPr lang="fr-CA" sz="3000" dirty="0">
                <a:latin typeface="Helvetica" panose="020B0604020202020204" pitchFamily="34" charset="0"/>
                <a:cs typeface="Helvetica" panose="020B0604020202020204" pitchFamily="34" charset="0"/>
              </a:rPr>
              <a:t>Que l'amour de Dieu allume en nous l'étincelle d'une étoile brillante.</a:t>
            </a:r>
          </a:p>
          <a:p>
            <a:r>
              <a:rPr lang="fr-CA" sz="3000" dirty="0">
                <a:latin typeface="Helvetica" panose="020B0604020202020204" pitchFamily="34" charset="0"/>
                <a:cs typeface="Helvetica" panose="020B0604020202020204" pitchFamily="34" charset="0"/>
              </a:rPr>
              <a:t>Que la vérité de sa Parole soit le phare de notre espérance;</a:t>
            </a:r>
          </a:p>
          <a:p>
            <a:r>
              <a:rPr lang="fr-CA" sz="3000" dirty="0">
                <a:latin typeface="Helvetica" panose="020B0604020202020204" pitchFamily="34" charset="0"/>
                <a:cs typeface="Helvetica" panose="020B0604020202020204" pitchFamily="34" charset="0"/>
              </a:rPr>
              <a:t>et que Jésus, l'Agneau de Dieu</a:t>
            </a:r>
          </a:p>
          <a:p>
            <a:r>
              <a:rPr lang="fr-CA" sz="3000" dirty="0">
                <a:latin typeface="Helvetica" panose="020B0604020202020204" pitchFamily="34" charset="0"/>
                <a:cs typeface="Helvetica" panose="020B0604020202020204" pitchFamily="34" charset="0"/>
              </a:rPr>
              <a:t>nous soutienne sur la route</a:t>
            </a:r>
          </a:p>
          <a:p>
            <a:r>
              <a:rPr lang="fr-CA" sz="3000" dirty="0">
                <a:latin typeface="Helvetica" panose="020B0604020202020204" pitchFamily="34" charset="0"/>
                <a:cs typeface="Helvetica" panose="020B0604020202020204" pitchFamily="34" charset="0"/>
              </a:rPr>
              <a:t>alors que nous portons la croix et le nom de Jésus Christ.</a:t>
            </a:r>
          </a:p>
          <a:p>
            <a:endParaRPr lang="en-US" dirty="0"/>
          </a:p>
        </p:txBody>
      </p:sp>
    </p:spTree>
    <p:extLst>
      <p:ext uri="{BB962C8B-B14F-4D97-AF65-F5344CB8AC3E}">
        <p14:creationId xmlns:p14="http://schemas.microsoft.com/office/powerpoint/2010/main" val="802322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Chant </a:t>
            </a:r>
            <a:r>
              <a:rPr lang="en-US" sz="3200" dirty="0" err="1" smtClean="0"/>
              <a:t>d’ouverture</a:t>
            </a:r>
            <a:r>
              <a:rPr lang="en-US" sz="3200" dirty="0" smtClean="0"/>
              <a:t> – </a:t>
            </a:r>
            <a:br>
              <a:rPr lang="en-US" sz="3200" dirty="0" smtClean="0"/>
            </a:br>
            <a:r>
              <a:rPr lang="en-US" sz="3200" dirty="0" err="1" smtClean="0"/>
              <a:t>Renouvelons</a:t>
            </a:r>
            <a:r>
              <a:rPr lang="en-US" sz="3200" dirty="0" smtClean="0"/>
              <a:t> la </a:t>
            </a:r>
            <a:r>
              <a:rPr lang="en-US" sz="3200" dirty="0" err="1" smtClean="0"/>
              <a:t>promesse</a:t>
            </a:r>
            <a:endParaRPr lang="en-US" sz="3200" dirty="0"/>
          </a:p>
        </p:txBody>
      </p:sp>
      <p:sp>
        <p:nvSpPr>
          <p:cNvPr id="3" name="Text Placeholder 2"/>
          <p:cNvSpPr>
            <a:spLocks noGrp="1"/>
          </p:cNvSpPr>
          <p:nvPr>
            <p:ph type="body" sz="quarter" idx="10"/>
          </p:nvPr>
        </p:nvSpPr>
        <p:spPr>
          <a:xfrm>
            <a:off x="2028092" y="1875692"/>
            <a:ext cx="6457825" cy="3928208"/>
          </a:xfrm>
        </p:spPr>
        <p:txBody>
          <a:bodyPr/>
          <a:lstStyle/>
          <a:p>
            <a:r>
              <a:rPr lang="fr-CA" sz="3000" b="1" dirty="0">
                <a:latin typeface="Helvetica" panose="020B0604020202020204" pitchFamily="34" charset="0"/>
                <a:cs typeface="Helvetica" panose="020B0604020202020204" pitchFamily="34" charset="0"/>
              </a:rPr>
              <a:t>Renouvel</a:t>
            </a:r>
            <a:r>
              <a:rPr lang="fr-CA" sz="3000" b="1" u="sng" dirty="0">
                <a:latin typeface="Helvetica" panose="020B0604020202020204" pitchFamily="34" charset="0"/>
                <a:cs typeface="Helvetica" panose="020B0604020202020204" pitchFamily="34" charset="0"/>
              </a:rPr>
              <a:t>ons</a:t>
            </a:r>
            <a:r>
              <a:rPr lang="fr-CA" sz="3000" b="1" dirty="0">
                <a:latin typeface="Helvetica" panose="020B0604020202020204" pitchFamily="34" charset="0"/>
                <a:cs typeface="Helvetica" panose="020B0604020202020204" pitchFamily="34" charset="0"/>
              </a:rPr>
              <a:t> la promesse</a:t>
            </a:r>
            <a:endParaRPr lang="fr-CA" sz="3000" dirty="0">
              <a:latin typeface="Helvetica" panose="020B0604020202020204" pitchFamily="34" charset="0"/>
              <a:cs typeface="Helvetica" panose="020B0604020202020204" pitchFamily="34" charset="0"/>
            </a:endParaRPr>
          </a:p>
          <a:p>
            <a:r>
              <a:rPr lang="fr-CA" sz="3000" b="1" dirty="0">
                <a:latin typeface="Helvetica" panose="020B0604020202020204" pitchFamily="34" charset="0"/>
                <a:cs typeface="Helvetica" panose="020B0604020202020204" pitchFamily="34" charset="0"/>
              </a:rPr>
              <a:t>Renouvelons la flamme</a:t>
            </a:r>
            <a:endParaRPr lang="fr-CA" sz="3000" dirty="0">
              <a:latin typeface="Helvetica" panose="020B0604020202020204" pitchFamily="34" charset="0"/>
              <a:cs typeface="Helvetica" panose="020B0604020202020204" pitchFamily="34" charset="0"/>
            </a:endParaRPr>
          </a:p>
          <a:p>
            <a:r>
              <a:rPr lang="fr-CA" sz="3000" b="1" dirty="0">
                <a:latin typeface="Helvetica" panose="020B0604020202020204" pitchFamily="34" charset="0"/>
                <a:cs typeface="Helvetica" panose="020B0604020202020204" pitchFamily="34" charset="0"/>
              </a:rPr>
              <a:t>Renouvel</a:t>
            </a:r>
            <a:r>
              <a:rPr lang="fr-CA" sz="3000" b="1" u="sng" dirty="0">
                <a:latin typeface="Helvetica" panose="020B0604020202020204" pitchFamily="34" charset="0"/>
                <a:cs typeface="Helvetica" panose="020B0604020202020204" pitchFamily="34" charset="0"/>
              </a:rPr>
              <a:t>on</a:t>
            </a:r>
            <a:r>
              <a:rPr lang="fr-CA" sz="3000" b="1" dirty="0">
                <a:latin typeface="Helvetica" panose="020B0604020202020204" pitchFamily="34" charset="0"/>
                <a:cs typeface="Helvetica" panose="020B0604020202020204" pitchFamily="34" charset="0"/>
              </a:rPr>
              <a:t>s la promesse</a:t>
            </a:r>
            <a:endParaRPr lang="fr-CA" sz="3000" dirty="0">
              <a:latin typeface="Helvetica" panose="020B0604020202020204" pitchFamily="34" charset="0"/>
              <a:cs typeface="Helvetica" panose="020B0604020202020204" pitchFamily="34" charset="0"/>
            </a:endParaRPr>
          </a:p>
          <a:p>
            <a:r>
              <a:rPr lang="fr-CA" sz="3000" b="1" dirty="0">
                <a:latin typeface="Helvetica" panose="020B0604020202020204" pitchFamily="34" charset="0"/>
                <a:cs typeface="Helvetica" panose="020B0604020202020204" pitchFamily="34" charset="0"/>
              </a:rPr>
              <a:t>De briller chaque jour</a:t>
            </a:r>
            <a:endParaRPr lang="fr-CA" sz="3000" dirty="0">
              <a:latin typeface="Helvetica" panose="020B0604020202020204" pitchFamily="34" charset="0"/>
              <a:cs typeface="Helvetica" panose="020B0604020202020204" pitchFamily="34" charset="0"/>
            </a:endParaRPr>
          </a:p>
          <a:p>
            <a:r>
              <a:rPr lang="fr-CA" sz="3000" b="1" dirty="0">
                <a:latin typeface="Helvetica" panose="020B0604020202020204" pitchFamily="34" charset="0"/>
                <a:cs typeface="Helvetica" panose="020B0604020202020204" pitchFamily="34" charset="0"/>
              </a:rPr>
              <a:t>Pour la gloire du Seigneur.</a:t>
            </a:r>
            <a:endParaRPr lang="fr-CA" sz="3000" dirty="0">
              <a:latin typeface="Helvetica" panose="020B0604020202020204" pitchFamily="34" charset="0"/>
              <a:cs typeface="Helvetica" panose="020B0604020202020204" pitchFamily="34" charset="0"/>
            </a:endParaRPr>
          </a:p>
          <a:p>
            <a:endParaRPr lang="en-US" dirty="0"/>
          </a:p>
        </p:txBody>
      </p:sp>
    </p:spTree>
    <p:extLst>
      <p:ext uri="{BB962C8B-B14F-4D97-AF65-F5344CB8AC3E}">
        <p14:creationId xmlns:p14="http://schemas.microsoft.com/office/powerpoint/2010/main" val="408192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texte 2"/>
          <p:cNvSpPr>
            <a:spLocks noGrp="1"/>
          </p:cNvSpPr>
          <p:nvPr>
            <p:ph type="body" sz="quarter" idx="10"/>
          </p:nvPr>
        </p:nvSpPr>
        <p:spPr/>
        <p:txBody>
          <a:bodyPr/>
          <a:lstStyle/>
          <a:p>
            <a:endParaRPr lang="fr-CA"/>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553" y="1305441"/>
            <a:ext cx="4981194" cy="4789119"/>
          </a:xfrm>
          <a:prstGeom prst="rect">
            <a:avLst/>
          </a:prstGeom>
        </p:spPr>
      </p:pic>
    </p:spTree>
    <p:extLst>
      <p:ext uri="{BB962C8B-B14F-4D97-AF65-F5344CB8AC3E}">
        <p14:creationId xmlns:p14="http://schemas.microsoft.com/office/powerpoint/2010/main" val="881856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sz="3200" dirty="0" smtClean="0"/>
              <a:t>Préparation pénitentielle</a:t>
            </a:r>
            <a:endParaRPr lang="fr-CA" sz="3200" dirty="0"/>
          </a:p>
        </p:txBody>
      </p:sp>
      <p:sp>
        <p:nvSpPr>
          <p:cNvPr id="6" name="Espace réservé du texte 5"/>
          <p:cNvSpPr>
            <a:spLocks noGrp="1"/>
          </p:cNvSpPr>
          <p:nvPr>
            <p:ph type="body" sz="quarter" idx="10"/>
          </p:nvPr>
        </p:nvSpPr>
        <p:spPr>
          <a:xfrm>
            <a:off x="773113" y="1568939"/>
            <a:ext cx="7712075" cy="3543300"/>
          </a:xfrm>
        </p:spPr>
        <p:txBody>
          <a:bodyPr/>
          <a:lstStyle/>
          <a:p>
            <a:r>
              <a:rPr lang="fr-FR" sz="2600" dirty="0">
                <a:latin typeface="Helvetica" panose="020B0604020202020204" pitchFamily="34" charset="0"/>
                <a:ea typeface="Helvetica" charset="0"/>
                <a:cs typeface="Helvetica" panose="020B0604020202020204" pitchFamily="34" charset="0"/>
              </a:rPr>
              <a:t>Seigneur Jésus, tu amènes les morts à la vie dans l’Esprit, prends pitié de </a:t>
            </a:r>
            <a:r>
              <a:rPr lang="fr-FR" sz="2600" dirty="0" smtClean="0">
                <a:latin typeface="Helvetica" panose="020B0604020202020204" pitchFamily="34" charset="0"/>
                <a:ea typeface="Helvetica" charset="0"/>
                <a:cs typeface="Helvetica" panose="020B0604020202020204" pitchFamily="34" charset="0"/>
              </a:rPr>
              <a:t>nous.	</a:t>
            </a:r>
          </a:p>
          <a:p>
            <a:r>
              <a:rPr lang="fr-FR" sz="2600" b="1" dirty="0" smtClean="0">
                <a:solidFill>
                  <a:srgbClr val="9B0061"/>
                </a:solidFill>
                <a:latin typeface="Helvetica" panose="020B0604020202020204" pitchFamily="34" charset="0"/>
                <a:ea typeface="Helvetica" charset="0"/>
                <a:cs typeface="Helvetica" panose="020B0604020202020204" pitchFamily="34" charset="0"/>
              </a:rPr>
              <a:t>Prends </a:t>
            </a:r>
            <a:r>
              <a:rPr lang="fr-FR" sz="2600" b="1" dirty="0">
                <a:solidFill>
                  <a:srgbClr val="9B0061"/>
                </a:solidFill>
                <a:latin typeface="Helvetica" panose="020B0604020202020204" pitchFamily="34" charset="0"/>
                <a:ea typeface="Helvetica" charset="0"/>
                <a:cs typeface="Helvetica" panose="020B0604020202020204" pitchFamily="34" charset="0"/>
              </a:rPr>
              <a:t>pitié de nous</a:t>
            </a:r>
            <a:r>
              <a:rPr lang="fr-FR" sz="2600" b="1" dirty="0" smtClean="0">
                <a:solidFill>
                  <a:srgbClr val="9B0061"/>
                </a:solidFill>
                <a:latin typeface="Helvetica" panose="020B0604020202020204" pitchFamily="34" charset="0"/>
                <a:ea typeface="Helvetica" charset="0"/>
                <a:cs typeface="Helvetica" panose="020B0604020202020204" pitchFamily="34" charset="0"/>
              </a:rPr>
              <a:t>.</a:t>
            </a:r>
            <a:endParaRPr lang="en-US" sz="2600" dirty="0">
              <a:solidFill>
                <a:srgbClr val="9B0061"/>
              </a:solidFill>
              <a:latin typeface="Helvetica" panose="020B0604020202020204" pitchFamily="34" charset="0"/>
              <a:ea typeface="Helvetica" charset="0"/>
              <a:cs typeface="Helvetica" panose="020B0604020202020204" pitchFamily="34" charset="0"/>
            </a:endParaRPr>
          </a:p>
          <a:p>
            <a:r>
              <a:rPr lang="fr-CA" sz="2600" dirty="0">
                <a:latin typeface="Helvetica" panose="020B0604020202020204" pitchFamily="34" charset="0"/>
                <a:ea typeface="Helvetica" charset="0"/>
                <a:cs typeface="Helvetica" panose="020B0604020202020204" pitchFamily="34" charset="0"/>
              </a:rPr>
              <a:t>Ô Christ, tu apportes le pardon et la paix aux pécheurs, prends pitié de nous.        </a:t>
            </a:r>
            <a:endParaRPr lang="fr-CA" sz="2600" dirty="0" smtClean="0">
              <a:latin typeface="Helvetica" panose="020B0604020202020204" pitchFamily="34" charset="0"/>
              <a:ea typeface="Helvetica" charset="0"/>
              <a:cs typeface="Helvetica" panose="020B0604020202020204" pitchFamily="34" charset="0"/>
            </a:endParaRPr>
          </a:p>
          <a:p>
            <a:r>
              <a:rPr lang="fr-FR" sz="2600" b="1" dirty="0" smtClean="0">
                <a:solidFill>
                  <a:srgbClr val="9B0061"/>
                </a:solidFill>
                <a:latin typeface="Helvetica" panose="020B0604020202020204" pitchFamily="34" charset="0"/>
                <a:ea typeface="Helvetica" charset="0"/>
                <a:cs typeface="Helvetica" panose="020B0604020202020204" pitchFamily="34" charset="0"/>
              </a:rPr>
              <a:t>Prends </a:t>
            </a:r>
            <a:r>
              <a:rPr lang="fr-FR" sz="2600" b="1" dirty="0">
                <a:solidFill>
                  <a:srgbClr val="9B0061"/>
                </a:solidFill>
                <a:latin typeface="Helvetica" panose="020B0604020202020204" pitchFamily="34" charset="0"/>
                <a:ea typeface="Helvetica" charset="0"/>
                <a:cs typeface="Helvetica" panose="020B0604020202020204" pitchFamily="34" charset="0"/>
              </a:rPr>
              <a:t>pitié de nous.</a:t>
            </a:r>
            <a:endParaRPr lang="en-US" sz="2600" dirty="0">
              <a:solidFill>
                <a:srgbClr val="9B0061"/>
              </a:solidFill>
              <a:latin typeface="Helvetica" panose="020B0604020202020204" pitchFamily="34" charset="0"/>
              <a:ea typeface="Helvetica" charset="0"/>
              <a:cs typeface="Helvetica" panose="020B0604020202020204" pitchFamily="34" charset="0"/>
            </a:endParaRPr>
          </a:p>
          <a:p>
            <a:r>
              <a:rPr lang="fr-CA" sz="2600" dirty="0" smtClean="0">
                <a:latin typeface="Helvetica" panose="020B0604020202020204" pitchFamily="34" charset="0"/>
                <a:ea typeface="Helvetica" charset="0"/>
                <a:cs typeface="Helvetica" panose="020B0604020202020204" pitchFamily="34" charset="0"/>
              </a:rPr>
              <a:t>Seigneur </a:t>
            </a:r>
            <a:r>
              <a:rPr lang="fr-CA" sz="2600" dirty="0">
                <a:latin typeface="Helvetica" panose="020B0604020202020204" pitchFamily="34" charset="0"/>
                <a:ea typeface="Helvetica" charset="0"/>
                <a:cs typeface="Helvetica" panose="020B0604020202020204" pitchFamily="34" charset="0"/>
              </a:rPr>
              <a:t>Jésus, </a:t>
            </a:r>
            <a:r>
              <a:rPr lang="fr-CA" sz="2600" dirty="0" smtClean="0">
                <a:latin typeface="Helvetica" panose="020B0604020202020204" pitchFamily="34" charset="0"/>
                <a:ea typeface="Helvetica" charset="0"/>
                <a:cs typeface="Helvetica" panose="020B0604020202020204" pitchFamily="34" charset="0"/>
              </a:rPr>
              <a:t>tu </a:t>
            </a:r>
            <a:r>
              <a:rPr lang="fr-CA" sz="2600" dirty="0">
                <a:latin typeface="Helvetica" panose="020B0604020202020204" pitchFamily="34" charset="0"/>
                <a:ea typeface="Helvetica" charset="0"/>
                <a:cs typeface="Helvetica" panose="020B0604020202020204" pitchFamily="34" charset="0"/>
              </a:rPr>
              <a:t>apportes la lumière à ceux et celles </a:t>
            </a:r>
            <a:r>
              <a:rPr lang="fr-CA" sz="2600" dirty="0" smtClean="0">
                <a:latin typeface="Helvetica" panose="020B0604020202020204" pitchFamily="34" charset="0"/>
                <a:ea typeface="Helvetica" charset="0"/>
                <a:cs typeface="Helvetica" panose="020B0604020202020204" pitchFamily="34" charset="0"/>
              </a:rPr>
              <a:t>qui </a:t>
            </a:r>
            <a:r>
              <a:rPr lang="fr-CA" sz="2600" dirty="0">
                <a:latin typeface="Helvetica" panose="020B0604020202020204" pitchFamily="34" charset="0"/>
                <a:ea typeface="Helvetica" charset="0"/>
                <a:cs typeface="Helvetica" panose="020B0604020202020204" pitchFamily="34" charset="0"/>
              </a:rPr>
              <a:t>sont dans les ténèbres, </a:t>
            </a:r>
            <a:r>
              <a:rPr lang="fr-CA" sz="2600" dirty="0" smtClean="0">
                <a:latin typeface="Helvetica" panose="020B0604020202020204" pitchFamily="34" charset="0"/>
                <a:ea typeface="Helvetica" charset="0"/>
                <a:cs typeface="Helvetica" panose="020B0604020202020204" pitchFamily="34" charset="0"/>
              </a:rPr>
              <a:t>prends </a:t>
            </a:r>
            <a:r>
              <a:rPr lang="fr-CA" sz="2600" dirty="0">
                <a:latin typeface="Helvetica" panose="020B0604020202020204" pitchFamily="34" charset="0"/>
                <a:ea typeface="Helvetica" charset="0"/>
                <a:cs typeface="Helvetica" panose="020B0604020202020204" pitchFamily="34" charset="0"/>
              </a:rPr>
              <a:t>pitié de nous. </a:t>
            </a:r>
            <a:endParaRPr lang="en-US" sz="2600" dirty="0">
              <a:latin typeface="Helvetica" panose="020B0604020202020204" pitchFamily="34" charset="0"/>
              <a:ea typeface="Helvetica" charset="0"/>
              <a:cs typeface="Helvetica" panose="020B0604020202020204" pitchFamily="34" charset="0"/>
            </a:endParaRPr>
          </a:p>
          <a:p>
            <a:r>
              <a:rPr lang="fr-FR" sz="2600" b="1" dirty="0">
                <a:solidFill>
                  <a:srgbClr val="9B0061"/>
                </a:solidFill>
                <a:latin typeface="Helvetica" panose="020B0604020202020204" pitchFamily="34" charset="0"/>
                <a:ea typeface="Helvetica" charset="0"/>
                <a:cs typeface="Helvetica" panose="020B0604020202020204" pitchFamily="34" charset="0"/>
              </a:rPr>
              <a:t>Prends pitié de nous.</a:t>
            </a:r>
            <a:endParaRPr lang="en-US" sz="2600" dirty="0">
              <a:solidFill>
                <a:srgbClr val="9B0061"/>
              </a:solidFill>
              <a:latin typeface="Helvetica" panose="020B0604020202020204" pitchFamily="34" charset="0"/>
              <a:ea typeface="Helvetica" charset="0"/>
              <a:cs typeface="Helvetica" panose="020B0604020202020204" pitchFamily="34" charset="0"/>
            </a:endParaRPr>
          </a:p>
          <a:p>
            <a:endParaRPr lang="fr-CA"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45587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sz="3200" dirty="0" smtClean="0">
                <a:latin typeface="Helvetica" panose="020B0604020202020204" pitchFamily="34" charset="0"/>
                <a:cs typeface="Helvetica" panose="020B0604020202020204" pitchFamily="34" charset="0"/>
              </a:rPr>
              <a:t>Gloire à Dieu</a:t>
            </a:r>
            <a:endParaRPr lang="fr-CA" sz="3200" dirty="0">
              <a:latin typeface="Helvetica" panose="020B0604020202020204" pitchFamily="34" charset="0"/>
              <a:cs typeface="Helvetica" panose="020B0604020202020204" pitchFamily="34" charset="0"/>
            </a:endParaRPr>
          </a:p>
        </p:txBody>
      </p:sp>
      <p:sp>
        <p:nvSpPr>
          <p:cNvPr id="6" name="Espace réservé du texte 5"/>
          <p:cNvSpPr>
            <a:spLocks noGrp="1"/>
          </p:cNvSpPr>
          <p:nvPr>
            <p:ph type="body" sz="quarter" idx="10"/>
          </p:nvPr>
        </p:nvSpPr>
        <p:spPr/>
        <p:txBody>
          <a:bodyPr/>
          <a:lstStyle/>
          <a:p>
            <a:endParaRPr lang="fr-CA" dirty="0"/>
          </a:p>
        </p:txBody>
      </p:sp>
      <p:sp>
        <p:nvSpPr>
          <p:cNvPr id="4" name="Rectangle 3"/>
          <p:cNvSpPr/>
          <p:nvPr/>
        </p:nvSpPr>
        <p:spPr>
          <a:xfrm>
            <a:off x="7772943" y="282399"/>
            <a:ext cx="800219" cy="369332"/>
          </a:xfrm>
          <a:prstGeom prst="rect">
            <a:avLst/>
          </a:prstGeom>
        </p:spPr>
        <p:txBody>
          <a:bodyPr wrap="none">
            <a:spAutoFit/>
          </a:bodyPr>
          <a:lstStyle/>
          <a:p>
            <a:r>
              <a:rPr lang="en-US" dirty="0" smtClean="0">
                <a:latin typeface="Helvetica"/>
                <a:cs typeface="Helvetica"/>
              </a:rPr>
              <a:t>Gloria</a:t>
            </a:r>
            <a:endParaRPr lang="en-US" dirty="0"/>
          </a:p>
        </p:txBody>
      </p:sp>
    </p:spTree>
    <p:extLst>
      <p:ext uri="{BB962C8B-B14F-4D97-AF65-F5344CB8AC3E}">
        <p14:creationId xmlns:p14="http://schemas.microsoft.com/office/powerpoint/2010/main" val="932162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CA"/>
          </a:p>
        </p:txBody>
      </p:sp>
      <p:sp>
        <p:nvSpPr>
          <p:cNvPr id="6" name="Espace réservé du texte 5"/>
          <p:cNvSpPr>
            <a:spLocks noGrp="1"/>
          </p:cNvSpPr>
          <p:nvPr>
            <p:ph type="body" sz="quarter" idx="10"/>
          </p:nvPr>
        </p:nvSpPr>
        <p:spPr/>
        <p:txBody>
          <a:bodyPr/>
          <a:lstStyle/>
          <a:p>
            <a:r>
              <a:rPr lang="fr-FR" sz="3000" dirty="0">
                <a:latin typeface="Helvetica" panose="020B0604020202020204" pitchFamily="34" charset="0"/>
                <a:ea typeface="Helvetica" charset="0"/>
                <a:cs typeface="Helvetica" panose="020B0604020202020204" pitchFamily="34" charset="0"/>
              </a:rPr>
              <a:t>Lecture du livre des Actes des Apôtres</a:t>
            </a:r>
            <a:endParaRPr lang="en-US" sz="3000" dirty="0">
              <a:latin typeface="Helvetica" panose="020B0604020202020204" pitchFamily="34" charset="0"/>
              <a:ea typeface="Helvetica" charset="0"/>
              <a:cs typeface="Helvetica" panose="020B0604020202020204" pitchFamily="34" charset="0"/>
            </a:endParaRPr>
          </a:p>
          <a:p>
            <a:endParaRPr lang="fr-CA" sz="3000" dirty="0" smtClean="0">
              <a:latin typeface="Helvetica" panose="020B0604020202020204" pitchFamily="34" charset="0"/>
              <a:cs typeface="Helvetica" panose="020B0604020202020204" pitchFamily="34" charset="0"/>
            </a:endParaRPr>
          </a:p>
          <a:p>
            <a:r>
              <a:rPr lang="fr-CA" sz="3000" dirty="0">
                <a:latin typeface="Helvetica" panose="020B0604020202020204" pitchFamily="34" charset="0"/>
                <a:cs typeface="Helvetica" panose="020B0604020202020204" pitchFamily="34" charset="0"/>
              </a:rPr>
              <a:t>Parole de Seigneur. </a:t>
            </a:r>
            <a:endParaRPr lang="fr-CA" sz="3000" dirty="0" smtClean="0">
              <a:latin typeface="Helvetica" panose="020B0604020202020204" pitchFamily="34" charset="0"/>
              <a:cs typeface="Helvetica" panose="020B0604020202020204" pitchFamily="34" charset="0"/>
            </a:endParaRPr>
          </a:p>
          <a:p>
            <a:r>
              <a:rPr lang="fr-CA" sz="3000" b="1" dirty="0" smtClean="0">
                <a:solidFill>
                  <a:srgbClr val="9B0061"/>
                </a:solidFill>
                <a:latin typeface="Helvetica" panose="020B0604020202020204" pitchFamily="34" charset="0"/>
                <a:cs typeface="Helvetica" panose="020B0604020202020204" pitchFamily="34" charset="0"/>
              </a:rPr>
              <a:t>Nous </a:t>
            </a:r>
            <a:r>
              <a:rPr lang="fr-CA" sz="3000" b="1" dirty="0">
                <a:solidFill>
                  <a:srgbClr val="9B0061"/>
                </a:solidFill>
                <a:latin typeface="Helvetica" panose="020B0604020202020204" pitchFamily="34" charset="0"/>
                <a:cs typeface="Helvetica" panose="020B0604020202020204" pitchFamily="34" charset="0"/>
              </a:rPr>
              <a:t>rendons gloire à Dieu.</a:t>
            </a:r>
            <a:endParaRPr lang="en-US" sz="3000" b="1" dirty="0">
              <a:solidFill>
                <a:srgbClr val="9B0061"/>
              </a:solidFill>
              <a:latin typeface="Helvetica" panose="020B0604020202020204" pitchFamily="34" charset="0"/>
              <a:cs typeface="Helvetica" panose="020B0604020202020204" pitchFamily="34" charset="0"/>
            </a:endParaRPr>
          </a:p>
          <a:p>
            <a:endParaRPr lang="fr-CA" dirty="0"/>
          </a:p>
        </p:txBody>
      </p:sp>
      <p:sp>
        <p:nvSpPr>
          <p:cNvPr id="7" name="Rectangle 6"/>
          <p:cNvSpPr/>
          <p:nvPr/>
        </p:nvSpPr>
        <p:spPr>
          <a:xfrm>
            <a:off x="5224334" y="226920"/>
            <a:ext cx="3412088" cy="369332"/>
          </a:xfrm>
          <a:prstGeom prst="rect">
            <a:avLst/>
          </a:prstGeom>
        </p:spPr>
        <p:txBody>
          <a:bodyPr wrap="none">
            <a:spAutoFit/>
          </a:bodyPr>
          <a:lstStyle/>
          <a:p>
            <a:r>
              <a:rPr lang="en-US" dirty="0" smtClean="0">
                <a:latin typeface="Helvetica"/>
                <a:cs typeface="Helvetica"/>
              </a:rPr>
              <a:t>Première Lecture: </a:t>
            </a:r>
            <a:r>
              <a:rPr lang="en-US" dirty="0" err="1" smtClean="0">
                <a:latin typeface="Helvetica"/>
                <a:cs typeface="Helvetica"/>
              </a:rPr>
              <a:t>Actes</a:t>
            </a:r>
            <a:r>
              <a:rPr lang="en-US" dirty="0" smtClean="0">
                <a:latin typeface="Helvetica"/>
                <a:cs typeface="Helvetica"/>
              </a:rPr>
              <a:t> 1, 1-11</a:t>
            </a:r>
            <a:endParaRPr lang="en-US" dirty="0"/>
          </a:p>
        </p:txBody>
      </p:sp>
    </p:spTree>
    <p:extLst>
      <p:ext uri="{BB962C8B-B14F-4D97-AF65-F5344CB8AC3E}">
        <p14:creationId xmlns:p14="http://schemas.microsoft.com/office/powerpoint/2010/main" val="903486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e pré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rmAutofit/>
      </a:bodyPr>
      <a:lstStyle>
        <a:defPPr algn="l">
          <a:defRPr sz="3200" baseline="0" dirty="0" smtClean="0">
            <a:solidFill>
              <a:schemeClr val="tx1"/>
            </a:solidFil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microsoft.com/sharepoint/v3/fields"/>
    <ds:schemaRef ds:uri="http://schemas.openxmlformats.org/package/2006/metadata/core-propertie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334</TotalTime>
  <Words>764</Words>
  <Application>Microsoft Office PowerPoint</Application>
  <PresentationFormat>Affichage à l'écran (4:3)</PresentationFormat>
  <Paragraphs>144</Paragraphs>
  <Slides>32</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32</vt:i4>
      </vt:variant>
    </vt:vector>
  </HeadingPairs>
  <TitlesOfParts>
    <vt:vector size="36" baseType="lpstr">
      <vt:lpstr>Arial</vt:lpstr>
      <vt:lpstr>Calibri</vt:lpstr>
      <vt:lpstr>Helvetica</vt:lpstr>
      <vt:lpstr>Page de présentation</vt:lpstr>
      <vt:lpstr>Solennité de l’AscenSion Renouvelons la promesse Semaine de l’education catholique 2018</vt:lpstr>
      <vt:lpstr>Chant d’ouverture –  Renouvelons la promesse</vt:lpstr>
      <vt:lpstr>Chant d’ouverture –  Renouvelons la promesse</vt:lpstr>
      <vt:lpstr>Chant d’ouverture –  Renouvelons la promesse</vt:lpstr>
      <vt:lpstr>Chant d’ouverture –  Renouvelons la promesse</vt:lpstr>
      <vt:lpstr>Présentation PowerPoint</vt:lpstr>
      <vt:lpstr>Préparation pénitentielle</vt:lpstr>
      <vt:lpstr>Gloire à Dieu</vt:lpstr>
      <vt:lpstr>Présentation PowerPoint</vt:lpstr>
      <vt:lpstr>Présentation PowerPoint</vt:lpstr>
      <vt:lpstr>ALLELULIA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Chant d’offertoire ici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Chant de communion</vt:lpstr>
      <vt:lpstr>Présentation PowerPoint</vt:lpstr>
      <vt:lpstr>Chant de de sortie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Lacroix, Sebastien</cp:lastModifiedBy>
  <cp:revision>67</cp:revision>
  <dcterms:created xsi:type="dcterms:W3CDTF">2010-04-12T23:12:02Z</dcterms:created>
  <dcterms:modified xsi:type="dcterms:W3CDTF">2018-04-06T19:44:15Z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