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61" r:id="rId4"/>
    <p:sldId id="329" r:id="rId5"/>
    <p:sldId id="258" r:id="rId6"/>
    <p:sldId id="274" r:id="rId7"/>
    <p:sldId id="275" r:id="rId8"/>
    <p:sldId id="262" r:id="rId9"/>
    <p:sldId id="263" r:id="rId10"/>
    <p:sldId id="264" r:id="rId11"/>
    <p:sldId id="265" r:id="rId12"/>
    <p:sldId id="330" r:id="rId13"/>
    <p:sldId id="266" r:id="rId14"/>
    <p:sldId id="331" r:id="rId15"/>
    <p:sldId id="268" r:id="rId16"/>
    <p:sldId id="281" r:id="rId17"/>
    <p:sldId id="282" r:id="rId18"/>
    <p:sldId id="283" r:id="rId19"/>
    <p:sldId id="284" r:id="rId20"/>
    <p:sldId id="285" r:id="rId21"/>
    <p:sldId id="286" r:id="rId22"/>
    <p:sldId id="287" r:id="rId23"/>
    <p:sldId id="288" r:id="rId24"/>
    <p:sldId id="295" r:id="rId25"/>
    <p:sldId id="290" r:id="rId26"/>
    <p:sldId id="291" r:id="rId27"/>
    <p:sldId id="326" r:id="rId28"/>
    <p:sldId id="292" r:id="rId29"/>
    <p:sldId id="327" r:id="rId30"/>
    <p:sldId id="293" r:id="rId31"/>
    <p:sldId id="328" r:id="rId32"/>
    <p:sldId id="294" r:id="rId33"/>
    <p:sldId id="324" r:id="rId34"/>
    <p:sldId id="325" r:id="rId35"/>
    <p:sldId id="271" r:id="rId36"/>
    <p:sldId id="332" r:id="rId37"/>
  </p:sldIdLst>
  <p:sldSz cx="9144000" cy="6858000" type="screen4x3"/>
  <p:notesSz cx="6858000" cy="9144000"/>
  <p:defaultTextStyle>
    <a:defPPr>
      <a:defRPr lang="fr-FR"/>
    </a:defPPr>
    <a:lvl1pPr marL="0" algn="l" defTabSz="908282" rtl="0" eaLnBrk="1" latinLnBrk="0" hangingPunct="1">
      <a:defRPr sz="1800" kern="1200">
        <a:solidFill>
          <a:schemeClr val="tx1"/>
        </a:solidFill>
        <a:latin typeface="+mn-lt"/>
        <a:ea typeface="+mn-ea"/>
        <a:cs typeface="+mn-cs"/>
      </a:defRPr>
    </a:lvl1pPr>
    <a:lvl2pPr marL="454130" algn="l" defTabSz="908282" rtl="0" eaLnBrk="1" latinLnBrk="0" hangingPunct="1">
      <a:defRPr sz="1800" kern="1200">
        <a:solidFill>
          <a:schemeClr val="tx1"/>
        </a:solidFill>
        <a:latin typeface="+mn-lt"/>
        <a:ea typeface="+mn-ea"/>
        <a:cs typeface="+mn-cs"/>
      </a:defRPr>
    </a:lvl2pPr>
    <a:lvl3pPr marL="908282" algn="l" defTabSz="908282" rtl="0" eaLnBrk="1" latinLnBrk="0" hangingPunct="1">
      <a:defRPr sz="1800" kern="1200">
        <a:solidFill>
          <a:schemeClr val="tx1"/>
        </a:solidFill>
        <a:latin typeface="+mn-lt"/>
        <a:ea typeface="+mn-ea"/>
        <a:cs typeface="+mn-cs"/>
      </a:defRPr>
    </a:lvl3pPr>
    <a:lvl4pPr marL="1362427" algn="l" defTabSz="908282" rtl="0" eaLnBrk="1" latinLnBrk="0" hangingPunct="1">
      <a:defRPr sz="1800" kern="1200">
        <a:solidFill>
          <a:schemeClr val="tx1"/>
        </a:solidFill>
        <a:latin typeface="+mn-lt"/>
        <a:ea typeface="+mn-ea"/>
        <a:cs typeface="+mn-cs"/>
      </a:defRPr>
    </a:lvl4pPr>
    <a:lvl5pPr marL="1816577" algn="l" defTabSz="908282" rtl="0" eaLnBrk="1" latinLnBrk="0" hangingPunct="1">
      <a:defRPr sz="1800" kern="1200">
        <a:solidFill>
          <a:schemeClr val="tx1"/>
        </a:solidFill>
        <a:latin typeface="+mn-lt"/>
        <a:ea typeface="+mn-ea"/>
        <a:cs typeface="+mn-cs"/>
      </a:defRPr>
    </a:lvl5pPr>
    <a:lvl6pPr marL="2270678" algn="l" defTabSz="908282" rtl="0" eaLnBrk="1" latinLnBrk="0" hangingPunct="1">
      <a:defRPr sz="1800" kern="1200">
        <a:solidFill>
          <a:schemeClr val="tx1"/>
        </a:solidFill>
        <a:latin typeface="+mn-lt"/>
        <a:ea typeface="+mn-ea"/>
        <a:cs typeface="+mn-cs"/>
      </a:defRPr>
    </a:lvl6pPr>
    <a:lvl7pPr marL="2724846" algn="l" defTabSz="908282" rtl="0" eaLnBrk="1" latinLnBrk="0" hangingPunct="1">
      <a:defRPr sz="1800" kern="1200">
        <a:solidFill>
          <a:schemeClr val="tx1"/>
        </a:solidFill>
        <a:latin typeface="+mn-lt"/>
        <a:ea typeface="+mn-ea"/>
        <a:cs typeface="+mn-cs"/>
      </a:defRPr>
    </a:lvl7pPr>
    <a:lvl8pPr marL="3178986" algn="l" defTabSz="908282" rtl="0" eaLnBrk="1" latinLnBrk="0" hangingPunct="1">
      <a:defRPr sz="1800" kern="1200">
        <a:solidFill>
          <a:schemeClr val="tx1"/>
        </a:solidFill>
        <a:latin typeface="+mn-lt"/>
        <a:ea typeface="+mn-ea"/>
        <a:cs typeface="+mn-cs"/>
      </a:defRPr>
    </a:lvl8pPr>
    <a:lvl9pPr marL="3633144" algn="l" defTabSz="90828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CFFFF"/>
    <a:srgbClr val="CC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788" autoAdjust="0"/>
  </p:normalViewPr>
  <p:slideViewPr>
    <p:cSldViewPr>
      <p:cViewPr varScale="1">
        <p:scale>
          <a:sx n="62" d="100"/>
          <a:sy n="62" d="100"/>
        </p:scale>
        <p:origin x="-94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94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le 8"/>
          <p:cNvSpPr>
            <a:spLocks noGrp="1"/>
          </p:cNvSpPr>
          <p:nvPr>
            <p:ph type="ctrTitle"/>
          </p:nvPr>
        </p:nvSpPr>
        <p:spPr>
          <a:xfrm>
            <a:off x="533402" y="1371600"/>
            <a:ext cx="7851648" cy="1828800"/>
          </a:xfrm>
          <a:ln>
            <a:noFill/>
          </a:ln>
        </p:spPr>
        <p:txBody>
          <a:bodyPr vert="horz" tIns="0" rIns="1816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7" name="Subtitle 16"/>
          <p:cNvSpPr>
            <a:spLocks noGrp="1"/>
          </p:cNvSpPr>
          <p:nvPr>
            <p:ph type="subTitle" idx="1"/>
          </p:nvPr>
        </p:nvSpPr>
        <p:spPr>
          <a:xfrm>
            <a:off x="533400" y="3228536"/>
            <a:ext cx="7854696" cy="1752600"/>
          </a:xfrm>
        </p:spPr>
        <p:txBody>
          <a:bodyPr lIns="0" rIns="18168"/>
          <a:lstStyle>
            <a:lvl1pPr marL="0" marR="45424" indent="0" algn="r">
              <a:buNone/>
              <a:defRPr>
                <a:solidFill>
                  <a:schemeClr val="tx1"/>
                </a:solidFill>
              </a:defRPr>
            </a:lvl1pPr>
            <a:lvl2pPr marL="454130" indent="0" algn="ctr">
              <a:buNone/>
            </a:lvl2pPr>
            <a:lvl3pPr marL="908282" indent="0" algn="ctr">
              <a:buNone/>
            </a:lvl3pPr>
            <a:lvl4pPr marL="1362427" indent="0" algn="ctr">
              <a:buNone/>
            </a:lvl4pPr>
            <a:lvl5pPr marL="1816577" indent="0" algn="ctr">
              <a:buNone/>
            </a:lvl5pPr>
            <a:lvl6pPr marL="2270678" indent="0" algn="ctr">
              <a:buNone/>
            </a:lvl6pPr>
            <a:lvl7pPr marL="2724846" indent="0" algn="ctr">
              <a:buNone/>
            </a:lvl7pPr>
            <a:lvl8pPr marL="3178986" indent="0" algn="ctr">
              <a:buNone/>
            </a:lvl8pPr>
            <a:lvl9pPr marL="3633144" indent="0" algn="ctr">
              <a:buNone/>
            </a:lvl9pPr>
          </a:lstStyle>
          <a:p>
            <a:r>
              <a:rPr kumimoji="0" lang="fr-FR" smtClean="0"/>
              <a:t>Modifiez le style des sous-titres du masque</a:t>
            </a:r>
            <a:endParaRPr kumimoji="0" lang="en-US"/>
          </a:p>
        </p:txBody>
      </p:sp>
      <p:sp>
        <p:nvSpPr>
          <p:cNvPr id="30" name="Date Placeholder 29"/>
          <p:cNvSpPr>
            <a:spLocks noGrp="1"/>
          </p:cNvSpPr>
          <p:nvPr>
            <p:ph type="dt" sz="half" idx="10"/>
          </p:nvPr>
        </p:nvSpPr>
        <p:spPr/>
        <p:txBody>
          <a:bodyPr/>
          <a:lstStyle/>
          <a:p>
            <a:fld id="{B373F38C-C00B-4AA7-879E-844A03E4FAAE}" type="datetimeFigureOut">
              <a:rPr lang="fr-CA" smtClean="0"/>
              <a:pPr/>
              <a:t>2013-04-04</a:t>
            </a:fld>
            <a:endParaRPr lang="fr-CA"/>
          </a:p>
        </p:txBody>
      </p:sp>
      <p:sp>
        <p:nvSpPr>
          <p:cNvPr id="19" name="Footer Placeholder 18"/>
          <p:cNvSpPr>
            <a:spLocks noGrp="1"/>
          </p:cNvSpPr>
          <p:nvPr>
            <p:ph type="ftr" sz="quarter" idx="11"/>
          </p:nvPr>
        </p:nvSpPr>
        <p:spPr/>
        <p:txBody>
          <a:bodyPr/>
          <a:lstStyle/>
          <a:p>
            <a:endParaRPr lang="fr-CA"/>
          </a:p>
        </p:txBody>
      </p:sp>
      <p:sp>
        <p:nvSpPr>
          <p:cNvPr id="27" name="Slide Number Placeholder 26"/>
          <p:cNvSpPr>
            <a:spLocks noGrp="1"/>
          </p:cNvSpPr>
          <p:nvPr>
            <p:ph type="sldNum" sz="quarter" idx="12"/>
          </p:nvPr>
        </p:nvSpPr>
        <p:spPr/>
        <p:txBody>
          <a:bodyPr/>
          <a:lstStyle/>
          <a:p>
            <a:fld id="{09545952-0BBD-4DD0-9961-D478A6D20DB5}"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B373F38C-C00B-4AA7-879E-844A03E4FAAE}" type="datetimeFigureOut">
              <a:rPr lang="fr-CA" smtClean="0"/>
              <a:pPr/>
              <a:t>2013-04-04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9545952-0BBD-4DD0-9961-D478A6D20DB5}"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521"/>
            <a:ext cx="2057400" cy="5211763"/>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457202" y="914521"/>
            <a:ext cx="6019800" cy="5211763"/>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B373F38C-C00B-4AA7-879E-844A03E4FAAE}" type="datetimeFigureOut">
              <a:rPr lang="fr-CA" smtClean="0"/>
              <a:pPr/>
              <a:t>2013-04-04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9545952-0BBD-4DD0-9961-D478A6D20DB5}"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B373F38C-C00B-4AA7-879E-844A03E4FAAE}" type="datetimeFigureOut">
              <a:rPr lang="fr-CA" smtClean="0"/>
              <a:pPr/>
              <a:t>2013-04-04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9545952-0BBD-4DD0-9961-D478A6D20DB5}"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424" rIns="45424"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Date Placeholder 3"/>
          <p:cNvSpPr>
            <a:spLocks noGrp="1"/>
          </p:cNvSpPr>
          <p:nvPr>
            <p:ph type="dt" sz="half" idx="10"/>
          </p:nvPr>
        </p:nvSpPr>
        <p:spPr/>
        <p:txBody>
          <a:bodyPr/>
          <a:lstStyle/>
          <a:p>
            <a:fld id="{B373F38C-C00B-4AA7-879E-844A03E4FAAE}" type="datetimeFigureOut">
              <a:rPr lang="fr-CA" smtClean="0"/>
              <a:pPr/>
              <a:t>2013-04-04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9545952-0BBD-4DD0-9961-D478A6D20DB5}" type="slidenum">
              <a:rPr lang="fr-CA" smtClean="0"/>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smtClean="0"/>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4648202"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B373F38C-C00B-4AA7-879E-844A03E4FAAE}" type="datetimeFigureOut">
              <a:rPr lang="fr-CA" smtClean="0"/>
              <a:pPr/>
              <a:t>2013-04-04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09545952-0BBD-4DD0-9961-D478A6D20DB5}" type="slidenum">
              <a:rPr lang="fr-CA" smtClean="0"/>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424" anchor="b"/>
          <a:lstStyle>
            <a:lvl1pPr>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457200" y="1855249"/>
            <a:ext cx="4040188" cy="659352"/>
          </a:xfrm>
        </p:spPr>
        <p:txBody>
          <a:bodyPr lIns="45424" tIns="0" rIns="45424"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Text Placeholder 3"/>
          <p:cNvSpPr>
            <a:spLocks noGrp="1"/>
          </p:cNvSpPr>
          <p:nvPr>
            <p:ph type="body" sz="half" idx="3"/>
          </p:nvPr>
        </p:nvSpPr>
        <p:spPr>
          <a:xfrm>
            <a:off x="4645145" y="1859759"/>
            <a:ext cx="4041775" cy="654843"/>
          </a:xfrm>
        </p:spPr>
        <p:txBody>
          <a:bodyPr lIns="45424" tIns="0" rIns="45424"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Content Placeholder 5"/>
          <p:cNvSpPr>
            <a:spLocks noGrp="1"/>
          </p:cNvSpPr>
          <p:nvPr>
            <p:ph sz="quarter" idx="4"/>
          </p:nvPr>
        </p:nvSpPr>
        <p:spPr>
          <a:xfrm>
            <a:off x="464514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fld id="{B373F38C-C00B-4AA7-879E-844A03E4FAAE}" type="datetimeFigureOut">
              <a:rPr lang="fr-CA" smtClean="0"/>
              <a:pPr/>
              <a:t>2013-04-04</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09545952-0BBD-4DD0-9961-D478A6D20DB5}" type="slidenum">
              <a:rPr lang="fr-CA" smtClean="0"/>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2" y="704088"/>
            <a:ext cx="8305800" cy="1143000"/>
          </a:xfrm>
        </p:spPr>
        <p:txBody>
          <a:bodyPr vert="horz" tIns="45424"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Date Placeholder 2"/>
          <p:cNvSpPr>
            <a:spLocks noGrp="1"/>
          </p:cNvSpPr>
          <p:nvPr>
            <p:ph type="dt" sz="half" idx="10"/>
          </p:nvPr>
        </p:nvSpPr>
        <p:spPr/>
        <p:txBody>
          <a:bodyPr/>
          <a:lstStyle/>
          <a:p>
            <a:fld id="{B373F38C-C00B-4AA7-879E-844A03E4FAAE}" type="datetimeFigureOut">
              <a:rPr lang="fr-CA" smtClean="0"/>
              <a:pPr/>
              <a:t>2013-04-04</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09545952-0BBD-4DD0-9961-D478A6D20DB5}"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73F38C-C00B-4AA7-879E-844A03E4FAAE}" type="datetimeFigureOut">
              <a:rPr lang="fr-CA" smtClean="0"/>
              <a:pPr/>
              <a:t>2013-04-04</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09545952-0BBD-4DD0-9961-D478A6D20DB5}"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3"/>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168" rIns="1816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B373F38C-C00B-4AA7-879E-844A03E4FAAE}" type="datetimeFigureOut">
              <a:rPr lang="fr-CA" smtClean="0"/>
              <a:pPr/>
              <a:t>2013-04-04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09545952-0BBD-4DD0-9961-D478A6D20DB5}" type="slidenum">
              <a:rPr lang="fr-CA" smtClean="0"/>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90827" tIns="45424" rIns="90827" bIns="45424" rtlCol="0" anchor="ctr"/>
          <a:lstStyle/>
          <a:p>
            <a:pPr algn="ctr" eaLnBrk="1" latinLnBrk="0" hangingPunct="1"/>
            <a:endParaRPr kumimoji="0" lang="en-US"/>
          </a:p>
        </p:txBody>
      </p:sp>
      <p:sp>
        <p:nvSpPr>
          <p:cNvPr id="12" name="Right Triangle 11"/>
          <p:cNvSpPr/>
          <p:nvPr/>
        </p:nvSpPr>
        <p:spPr>
          <a:xfrm rot="420000" flipV="1">
            <a:off x="8004134" y="5359770"/>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90827" tIns="45424" rIns="90827" bIns="45424" rtlCol="0" anchor="ctr"/>
          <a:lstStyle/>
          <a:p>
            <a:pPr algn="ctr" eaLnBrk="1" latinLnBrk="0" hangingPunct="1"/>
            <a:endParaRPr kumimoji="0" lang="en-US"/>
          </a:p>
        </p:txBody>
      </p:sp>
      <p:sp>
        <p:nvSpPr>
          <p:cNvPr id="2" name="Title 1"/>
          <p:cNvSpPr>
            <a:spLocks noGrp="1"/>
          </p:cNvSpPr>
          <p:nvPr>
            <p:ph type="title"/>
          </p:nvPr>
        </p:nvSpPr>
        <p:spPr>
          <a:xfrm>
            <a:off x="609600" y="1177116"/>
            <a:ext cx="2212848" cy="1582621"/>
          </a:xfrm>
        </p:spPr>
        <p:txBody>
          <a:bodyPr vert="horz" lIns="45424" tIns="45424" rIns="45424" bIns="45424" anchor="b"/>
          <a:lstStyle>
            <a:lvl1pPr algn="l">
              <a:buNone/>
              <a:defRPr sz="2000" b="1">
                <a:solidFill>
                  <a:schemeClr val="tx2"/>
                </a:solidFill>
              </a:defRPr>
            </a:lvl1pPr>
          </a:lstStyle>
          <a:p>
            <a:r>
              <a:rPr kumimoji="0" lang="fr-FR" smtClean="0"/>
              <a:t>Modifiez le style du titre</a:t>
            </a:r>
            <a:endParaRPr kumimoji="0" lang="en-US"/>
          </a:p>
        </p:txBody>
      </p:sp>
      <p:sp>
        <p:nvSpPr>
          <p:cNvPr id="4" name="Text Placeholder 3"/>
          <p:cNvSpPr>
            <a:spLocks noGrp="1"/>
          </p:cNvSpPr>
          <p:nvPr>
            <p:ph type="body" sz="half" idx="2"/>
          </p:nvPr>
        </p:nvSpPr>
        <p:spPr>
          <a:xfrm>
            <a:off x="609605" y="2828786"/>
            <a:ext cx="2209800" cy="2179320"/>
          </a:xfrm>
        </p:spPr>
        <p:txBody>
          <a:bodyPr lIns="63565" rIns="45424" bIns="45424"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fld id="{B373F38C-C00B-4AA7-879E-844A03E4FAAE}" type="datetimeFigureOut">
              <a:rPr lang="fr-CA" smtClean="0"/>
              <a:pPr/>
              <a:t>2013-04-04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8077202" y="6356350"/>
            <a:ext cx="609600" cy="365125"/>
          </a:xfrm>
        </p:spPr>
        <p:txBody>
          <a:bodyPr/>
          <a:lstStyle/>
          <a:p>
            <a:fld id="{09545952-0BBD-4DD0-9961-D478A6D20DB5}" type="slidenum">
              <a:rPr lang="fr-CA" smtClean="0"/>
              <a:pPr/>
              <a:t>‹N°›</a:t>
            </a:fld>
            <a:endParaRPr lang="fr-C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0827" tIns="45424" rIns="90827" bIns="45424"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94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0827" tIns="45424" rIns="90827" bIns="45424"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0827" tIns="45424" rIns="90827" bIns="45424"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03"/>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0827" tIns="45424" rIns="90827" bIns="45424"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tIns="45424" rIns="0" bIns="0" anchor="b">
            <a:normAutofit/>
          </a:bodyPr>
          <a:lstStyle/>
          <a:p>
            <a:r>
              <a:rPr kumimoji="0" lang="fr-FR" smtClean="0"/>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lIns="90827" tIns="45424" rIns="90827" bIns="45424">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Date Placeholder 9"/>
          <p:cNvSpPr>
            <a:spLocks noGrp="1"/>
          </p:cNvSpPr>
          <p:nvPr>
            <p:ph type="dt" sz="half" idx="2"/>
          </p:nvPr>
        </p:nvSpPr>
        <p:spPr>
          <a:xfrm>
            <a:off x="457202"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373F38C-C00B-4AA7-879E-844A03E4FAAE}" type="datetimeFigureOut">
              <a:rPr lang="fr-CA" smtClean="0"/>
              <a:pPr/>
              <a:t>2013-04-04</a:t>
            </a:fld>
            <a:endParaRPr lang="fr-CA"/>
          </a:p>
        </p:txBody>
      </p:sp>
      <p:sp>
        <p:nvSpPr>
          <p:cNvPr id="22" name="Footer Placeholder 21"/>
          <p:cNvSpPr>
            <a:spLocks noGrp="1"/>
          </p:cNvSpPr>
          <p:nvPr>
            <p:ph type="ftr" sz="quarter" idx="3"/>
          </p:nvPr>
        </p:nvSpPr>
        <p:spPr>
          <a:xfrm>
            <a:off x="2667005"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9545952-0BBD-4DD0-9961-D478A6D20DB5}" type="slidenum">
              <a:rPr lang="fr-CA" smtClean="0"/>
              <a:pPr/>
              <a:t>‹N°›</a:t>
            </a:fld>
            <a:endParaRPr lang="fr-C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2405" indent="-272405"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35790" indent="-245244"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08282" indent="-245244"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0770" indent="-2089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53256" indent="-2089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25765" indent="-2089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07404" indent="-181609"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79856" indent="-181609"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52358" indent="-181609"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4130" algn="l" rtl="0" eaLnBrk="1" latinLnBrk="0" hangingPunct="1">
        <a:defRPr kumimoji="0" kern="1200">
          <a:solidFill>
            <a:schemeClr val="tx1"/>
          </a:solidFill>
          <a:latin typeface="+mn-lt"/>
          <a:ea typeface="+mn-ea"/>
          <a:cs typeface="+mn-cs"/>
        </a:defRPr>
      </a:lvl2pPr>
      <a:lvl3pPr marL="908282" algn="l" rtl="0" eaLnBrk="1" latinLnBrk="0" hangingPunct="1">
        <a:defRPr kumimoji="0" kern="1200">
          <a:solidFill>
            <a:schemeClr val="tx1"/>
          </a:solidFill>
          <a:latin typeface="+mn-lt"/>
          <a:ea typeface="+mn-ea"/>
          <a:cs typeface="+mn-cs"/>
        </a:defRPr>
      </a:lvl3pPr>
      <a:lvl4pPr marL="1362427" algn="l" rtl="0" eaLnBrk="1" latinLnBrk="0" hangingPunct="1">
        <a:defRPr kumimoji="0" kern="1200">
          <a:solidFill>
            <a:schemeClr val="tx1"/>
          </a:solidFill>
          <a:latin typeface="+mn-lt"/>
          <a:ea typeface="+mn-ea"/>
          <a:cs typeface="+mn-cs"/>
        </a:defRPr>
      </a:lvl4pPr>
      <a:lvl5pPr marL="1816577" algn="l" rtl="0" eaLnBrk="1" latinLnBrk="0" hangingPunct="1">
        <a:defRPr kumimoji="0" kern="1200">
          <a:solidFill>
            <a:schemeClr val="tx1"/>
          </a:solidFill>
          <a:latin typeface="+mn-lt"/>
          <a:ea typeface="+mn-ea"/>
          <a:cs typeface="+mn-cs"/>
        </a:defRPr>
      </a:lvl5pPr>
      <a:lvl6pPr marL="2270678" algn="l" rtl="0" eaLnBrk="1" latinLnBrk="0" hangingPunct="1">
        <a:defRPr kumimoji="0" kern="1200">
          <a:solidFill>
            <a:schemeClr val="tx1"/>
          </a:solidFill>
          <a:latin typeface="+mn-lt"/>
          <a:ea typeface="+mn-ea"/>
          <a:cs typeface="+mn-cs"/>
        </a:defRPr>
      </a:lvl6pPr>
      <a:lvl7pPr marL="2724846" algn="l" rtl="0" eaLnBrk="1" latinLnBrk="0" hangingPunct="1">
        <a:defRPr kumimoji="0" kern="1200">
          <a:solidFill>
            <a:schemeClr val="tx1"/>
          </a:solidFill>
          <a:latin typeface="+mn-lt"/>
          <a:ea typeface="+mn-ea"/>
          <a:cs typeface="+mn-cs"/>
        </a:defRPr>
      </a:lvl7pPr>
      <a:lvl8pPr marL="3178986" algn="l" rtl="0" eaLnBrk="1" latinLnBrk="0" hangingPunct="1">
        <a:defRPr kumimoji="0" kern="1200">
          <a:solidFill>
            <a:schemeClr val="tx1"/>
          </a:solidFill>
          <a:latin typeface="+mn-lt"/>
          <a:ea typeface="+mn-ea"/>
          <a:cs typeface="+mn-cs"/>
        </a:defRPr>
      </a:lvl8pPr>
      <a:lvl9pPr marL="363314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0"/>
            <a:ext cx="691276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7578576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836712"/>
            <a:ext cx="8352928" cy="891954"/>
          </a:xfrm>
          <a:prstGeom prst="rect">
            <a:avLst/>
          </a:prstGeom>
          <a:noFill/>
        </p:spPr>
        <p:txBody>
          <a:bodyPr wrap="square" lIns="90827" tIns="45424" rIns="90827" bIns="45424" rtlCol="0">
            <a:spAutoFit/>
          </a:bodyPr>
          <a:lstStyle/>
          <a:p>
            <a:r>
              <a:rPr lang="fr-CA" sz="2400" b="1" dirty="0"/>
              <a:t> </a:t>
            </a:r>
            <a:endParaRPr lang="fr-CA" sz="2400" dirty="0"/>
          </a:p>
          <a:p>
            <a:pPr algn="ctr"/>
            <a:r>
              <a:rPr lang="fr-CA" sz="2800" b="1" dirty="0" smtClean="0"/>
              <a:t>Seigneur</a:t>
            </a:r>
            <a:r>
              <a:rPr lang="fr-CA" sz="2800" b="1" dirty="0"/>
              <a:t>, dans la foi enracinée, nous te prions.</a:t>
            </a:r>
            <a:endParaRPr lang="fr-CA" sz="2800" dirty="0"/>
          </a:p>
        </p:txBody>
      </p:sp>
      <p:pic>
        <p:nvPicPr>
          <p:cNvPr id="1026" name="Picture 2"/>
          <p:cNvPicPr>
            <a:picLocks noChangeAspect="1" noChangeArrowheads="1"/>
          </p:cNvPicPr>
          <p:nvPr/>
        </p:nvPicPr>
        <p:blipFill>
          <a:blip r:embed="rId2" cstate="print"/>
          <a:srcRect r="8415"/>
          <a:stretch>
            <a:fillRect/>
          </a:stretch>
        </p:blipFill>
        <p:spPr bwMode="auto">
          <a:xfrm>
            <a:off x="1331640" y="2132856"/>
            <a:ext cx="6840760" cy="4248472"/>
          </a:xfrm>
          <a:prstGeom prst="rect">
            <a:avLst/>
          </a:prstGeom>
          <a:noFill/>
          <a:ln w="9525">
            <a:solidFill>
              <a:schemeClr val="accent2">
                <a:lumMod val="75000"/>
              </a:schemeClr>
            </a:solidFill>
            <a:miter lim="800000"/>
            <a:headEnd/>
            <a:tailEnd/>
          </a:ln>
        </p:spPr>
      </p:pic>
    </p:spTree>
    <p:extLst>
      <p:ext uri="{BB962C8B-B14F-4D97-AF65-F5344CB8AC3E}">
        <p14:creationId xmlns:p14="http://schemas.microsoft.com/office/powerpoint/2010/main" xmlns="" val="327021711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15616" y="1124744"/>
            <a:ext cx="6624736" cy="830399"/>
          </a:xfrm>
          <a:prstGeom prst="rect">
            <a:avLst/>
          </a:prstGeom>
          <a:noFill/>
        </p:spPr>
        <p:txBody>
          <a:bodyPr wrap="square" lIns="90827" tIns="45424" rIns="90827" bIns="45424" rtlCol="0">
            <a:spAutoFit/>
          </a:bodyPr>
          <a:lstStyle/>
          <a:p>
            <a:pPr algn="ctr"/>
            <a:r>
              <a:rPr lang="fr-CA" sz="2400" b="1" dirty="0" smtClean="0"/>
              <a:t>Seigneur, dans la foi nourrie, nous te prions.</a:t>
            </a:r>
            <a:endParaRPr lang="fr-CA" sz="2400" dirty="0" smtClean="0"/>
          </a:p>
          <a:p>
            <a:r>
              <a:rPr lang="fr-CA" sz="2400" b="1" dirty="0" smtClean="0"/>
              <a:t> </a:t>
            </a:r>
            <a:endParaRPr lang="fr-CA" sz="2400" dirty="0" smtClean="0"/>
          </a:p>
        </p:txBody>
      </p:sp>
      <p:pic>
        <p:nvPicPr>
          <p:cNvPr id="2050" name="Picture 2"/>
          <p:cNvPicPr>
            <a:picLocks noChangeAspect="1" noChangeArrowheads="1"/>
          </p:cNvPicPr>
          <p:nvPr/>
        </p:nvPicPr>
        <p:blipFill>
          <a:blip r:embed="rId2" cstate="print"/>
          <a:srcRect/>
          <a:stretch>
            <a:fillRect/>
          </a:stretch>
        </p:blipFill>
        <p:spPr bwMode="auto">
          <a:xfrm>
            <a:off x="1403648" y="1844824"/>
            <a:ext cx="6408712" cy="4401944"/>
          </a:xfrm>
          <a:prstGeom prst="rect">
            <a:avLst/>
          </a:prstGeom>
          <a:noFill/>
          <a:ln w="9525">
            <a:solidFill>
              <a:schemeClr val="accent2">
                <a:lumMod val="75000"/>
              </a:schemeClr>
            </a:solidFill>
            <a:miter lim="800000"/>
            <a:headEnd/>
            <a:tailEnd/>
          </a:ln>
        </p:spPr>
      </p:pic>
    </p:spTree>
    <p:extLst>
      <p:ext uri="{BB962C8B-B14F-4D97-AF65-F5344CB8AC3E}">
        <p14:creationId xmlns:p14="http://schemas.microsoft.com/office/powerpoint/2010/main" xmlns="" val="206324952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196752"/>
            <a:ext cx="8748464" cy="523220"/>
          </a:xfrm>
          <a:prstGeom prst="rect">
            <a:avLst/>
          </a:prstGeom>
        </p:spPr>
        <p:txBody>
          <a:bodyPr wrap="square">
            <a:spAutoFit/>
          </a:bodyPr>
          <a:lstStyle/>
          <a:p>
            <a:pPr algn="ctr"/>
            <a:r>
              <a:rPr lang="fr-CA" sz="2800" b="1" dirty="0"/>
              <a:t>Seigneur, dans la foi discernée, nous te prions.</a:t>
            </a:r>
            <a:endParaRPr lang="fr-CA" sz="2800" dirty="0"/>
          </a:p>
        </p:txBody>
      </p:sp>
      <p:pic>
        <p:nvPicPr>
          <p:cNvPr id="3075" name="Picture 3"/>
          <p:cNvPicPr>
            <a:picLocks noChangeAspect="1" noChangeArrowheads="1"/>
          </p:cNvPicPr>
          <p:nvPr/>
        </p:nvPicPr>
        <p:blipFill>
          <a:blip r:embed="rId2" cstate="print"/>
          <a:srcRect/>
          <a:stretch>
            <a:fillRect/>
          </a:stretch>
        </p:blipFill>
        <p:spPr bwMode="auto">
          <a:xfrm>
            <a:off x="1403648" y="1988840"/>
            <a:ext cx="6610350" cy="4629150"/>
          </a:xfrm>
          <a:prstGeom prst="rect">
            <a:avLst/>
          </a:prstGeom>
          <a:noFill/>
          <a:ln w="9525">
            <a:solidFill>
              <a:schemeClr val="accent2">
                <a:lumMod val="75000"/>
              </a:schemeClr>
            </a:solidFill>
            <a:miter lim="800000"/>
            <a:headEnd/>
            <a:tailEnd/>
          </a:ln>
        </p:spPr>
      </p:pic>
    </p:spTree>
    <p:extLst>
      <p:ext uri="{BB962C8B-B14F-4D97-AF65-F5344CB8AC3E}">
        <p14:creationId xmlns:p14="http://schemas.microsoft.com/office/powerpoint/2010/main" xmlns="" val="380343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980728"/>
            <a:ext cx="8496944" cy="1569063"/>
          </a:xfrm>
          <a:prstGeom prst="rect">
            <a:avLst/>
          </a:prstGeom>
          <a:noFill/>
        </p:spPr>
        <p:txBody>
          <a:bodyPr wrap="square" lIns="90827" tIns="45424" rIns="90827" bIns="45424" rtlCol="0">
            <a:spAutoFit/>
          </a:bodyPr>
          <a:lstStyle/>
          <a:p>
            <a:pPr algn="ctr"/>
            <a:r>
              <a:rPr lang="fr-CA" sz="2400" b="1" dirty="0" smtClean="0"/>
              <a:t>Seigneur</a:t>
            </a:r>
            <a:r>
              <a:rPr lang="fr-CA" sz="2400" b="1" dirty="0"/>
              <a:t>, dans la foi témoignée, nous te prions.</a:t>
            </a:r>
          </a:p>
          <a:p>
            <a:endParaRPr lang="fr-CA" sz="2400" dirty="0"/>
          </a:p>
          <a:p>
            <a:r>
              <a:rPr lang="fr-CA" sz="2400" b="1" dirty="0"/>
              <a:t> </a:t>
            </a:r>
            <a:endParaRPr lang="fr-CA" sz="2400" dirty="0"/>
          </a:p>
          <a:p>
            <a:endParaRPr lang="fr-CA" sz="2400" dirty="0"/>
          </a:p>
        </p:txBody>
      </p:sp>
      <p:pic>
        <p:nvPicPr>
          <p:cNvPr id="4098" name="Picture 2"/>
          <p:cNvPicPr>
            <a:picLocks noChangeAspect="1" noChangeArrowheads="1"/>
          </p:cNvPicPr>
          <p:nvPr/>
        </p:nvPicPr>
        <p:blipFill>
          <a:blip r:embed="rId2" cstate="print"/>
          <a:srcRect/>
          <a:stretch>
            <a:fillRect/>
          </a:stretch>
        </p:blipFill>
        <p:spPr bwMode="auto">
          <a:xfrm>
            <a:off x="1115616" y="1844824"/>
            <a:ext cx="6768752" cy="4287684"/>
          </a:xfrm>
          <a:prstGeom prst="rect">
            <a:avLst/>
          </a:prstGeom>
          <a:noFill/>
          <a:ln w="9525">
            <a:solidFill>
              <a:schemeClr val="accent2">
                <a:lumMod val="75000"/>
              </a:schemeClr>
            </a:solidFill>
            <a:miter lim="800000"/>
            <a:headEnd/>
            <a:tailEnd/>
          </a:ln>
        </p:spPr>
      </p:pic>
    </p:spTree>
    <p:extLst>
      <p:ext uri="{BB962C8B-B14F-4D97-AF65-F5344CB8AC3E}">
        <p14:creationId xmlns:p14="http://schemas.microsoft.com/office/powerpoint/2010/main" xmlns="" val="24626258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124744"/>
            <a:ext cx="7776864" cy="523220"/>
          </a:xfrm>
          <a:prstGeom prst="rect">
            <a:avLst/>
          </a:prstGeom>
        </p:spPr>
        <p:txBody>
          <a:bodyPr wrap="square">
            <a:spAutoFit/>
          </a:bodyPr>
          <a:lstStyle/>
          <a:p>
            <a:pPr algn="ctr"/>
            <a:r>
              <a:rPr lang="fr-CA" sz="2800" b="1" dirty="0"/>
              <a:t>Seigneur, dans la foi célébrée, nous te prions</a:t>
            </a:r>
            <a:endParaRPr lang="fr-CA" sz="2800" dirty="0"/>
          </a:p>
        </p:txBody>
      </p:sp>
      <p:pic>
        <p:nvPicPr>
          <p:cNvPr id="5122" name="Picture 2"/>
          <p:cNvPicPr>
            <a:picLocks noChangeAspect="1" noChangeArrowheads="1"/>
          </p:cNvPicPr>
          <p:nvPr/>
        </p:nvPicPr>
        <p:blipFill>
          <a:blip r:embed="rId2" cstate="print"/>
          <a:srcRect l="3111" r="3557" b="6223"/>
          <a:stretch>
            <a:fillRect/>
          </a:stretch>
        </p:blipFill>
        <p:spPr bwMode="auto">
          <a:xfrm>
            <a:off x="1331640" y="1844824"/>
            <a:ext cx="6480720" cy="4680520"/>
          </a:xfrm>
          <a:prstGeom prst="rect">
            <a:avLst/>
          </a:prstGeom>
          <a:noFill/>
          <a:ln w="9525">
            <a:solidFill>
              <a:schemeClr val="accent2">
                <a:lumMod val="75000"/>
              </a:schemeClr>
            </a:solidFill>
            <a:miter lim="800000"/>
            <a:headEnd/>
            <a:tailEnd/>
          </a:ln>
        </p:spPr>
      </p:pic>
    </p:spTree>
    <p:extLst>
      <p:ext uri="{BB962C8B-B14F-4D97-AF65-F5344CB8AC3E}">
        <p14:creationId xmlns:p14="http://schemas.microsoft.com/office/powerpoint/2010/main" xmlns="" val="4255169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1628800"/>
            <a:ext cx="7416824" cy="1076620"/>
          </a:xfrm>
          <a:prstGeom prst="rect">
            <a:avLst/>
          </a:prstGeom>
          <a:noFill/>
        </p:spPr>
        <p:txBody>
          <a:bodyPr wrap="square" lIns="90827" tIns="45424" rIns="90827" bIns="45424" rtlCol="0">
            <a:spAutoFit/>
          </a:bodyPr>
          <a:lstStyle/>
          <a:p>
            <a:r>
              <a:rPr lang="fr-CA" sz="4000" b="1" dirty="0" smtClean="0">
                <a:solidFill>
                  <a:schemeClr val="accent3">
                    <a:lumMod val="75000"/>
                  </a:schemeClr>
                </a:solidFill>
              </a:rPr>
              <a:t>Il </a:t>
            </a:r>
            <a:r>
              <a:rPr lang="fr-CA" sz="4000" b="1" dirty="0">
                <a:solidFill>
                  <a:schemeClr val="accent3">
                    <a:lumMod val="75000"/>
                  </a:schemeClr>
                </a:solidFill>
              </a:rPr>
              <a:t>était une fois trois arbres…. </a:t>
            </a:r>
            <a:endParaRPr lang="fr-CA" sz="4000" dirty="0">
              <a:solidFill>
                <a:schemeClr val="accent3">
                  <a:lumMod val="75000"/>
                </a:schemeClr>
              </a:solidFill>
            </a:endParaRPr>
          </a:p>
          <a:p>
            <a:endParaRPr lang="fr-CA" sz="2400" dirty="0">
              <a:solidFill>
                <a:schemeClr val="accent3">
                  <a:lumMod val="75000"/>
                </a:schemeClr>
              </a:solidFill>
            </a:endParaRPr>
          </a:p>
        </p:txBody>
      </p:sp>
    </p:spTree>
    <p:extLst>
      <p:ext uri="{BB962C8B-B14F-4D97-AF65-F5344CB8AC3E}">
        <p14:creationId xmlns:p14="http://schemas.microsoft.com/office/powerpoint/2010/main" xmlns="" val="319666468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3075" name="ZoneTexte 5"/>
          <p:cNvSpPr txBox="1">
            <a:spLocks noChangeArrowheads="1"/>
          </p:cNvSpPr>
          <p:nvPr/>
        </p:nvSpPr>
        <p:spPr bwMode="auto">
          <a:xfrm>
            <a:off x="499739" y="1007581"/>
            <a:ext cx="8510688" cy="939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6467" tIns="38255" rIns="76467" bIns="3825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765001" fontAlgn="base">
              <a:spcBef>
                <a:spcPct val="0"/>
              </a:spcBef>
              <a:spcAft>
                <a:spcPct val="0"/>
              </a:spcAft>
            </a:pPr>
            <a:r>
              <a:rPr lang="fr-CA" sz="2800" dirty="0">
                <a:solidFill>
                  <a:srgbClr val="000000"/>
                </a:solidFill>
                <a:latin typeface="Verdana - 16"/>
              </a:rPr>
              <a:t>Il était une fois, sur une montagne, </a:t>
            </a:r>
            <a:r>
              <a:rPr lang="fr-CA" sz="2800" dirty="0" smtClean="0">
                <a:solidFill>
                  <a:srgbClr val="000000"/>
                </a:solidFill>
                <a:latin typeface="Verdana - 16"/>
              </a:rPr>
              <a:t>trois </a:t>
            </a:r>
            <a:r>
              <a:rPr lang="fr-CA" sz="2800" dirty="0">
                <a:solidFill>
                  <a:srgbClr val="000000"/>
                </a:solidFill>
                <a:latin typeface="Verdana - 16"/>
              </a:rPr>
              <a:t>arbres qui partageaient </a:t>
            </a:r>
            <a:r>
              <a:rPr lang="fr-CA" sz="2800" dirty="0" smtClean="0">
                <a:solidFill>
                  <a:srgbClr val="000000"/>
                </a:solidFill>
                <a:latin typeface="Verdana - 16"/>
              </a:rPr>
              <a:t>leurs </a:t>
            </a:r>
            <a:r>
              <a:rPr lang="fr-CA" sz="2800" dirty="0">
                <a:solidFill>
                  <a:srgbClr val="000000"/>
                </a:solidFill>
                <a:latin typeface="Verdana - 16"/>
              </a:rPr>
              <a:t>rêves et leurs espoirs</a:t>
            </a:r>
            <a:r>
              <a:rPr lang="fr-CA" sz="2800" dirty="0">
                <a:solidFill>
                  <a:srgbClr val="000000"/>
                </a:solidFill>
                <a:latin typeface="Times New Roman - 16"/>
              </a:rPr>
              <a:t>.</a:t>
            </a:r>
          </a:p>
        </p:txBody>
      </p:sp>
      <p:pic>
        <p:nvPicPr>
          <p:cNvPr id="7" name="Image 2"/>
          <p:cNvPicPr>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852" y="3501008"/>
            <a:ext cx="9198212" cy="3356992"/>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8" name="Image 2"/>
          <p:cNvPicPr>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2060848"/>
            <a:ext cx="2219844" cy="3341257"/>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9" name="Image 4"/>
          <p:cNvPicPr>
            <a:picLocks/>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3888" y="1946613"/>
            <a:ext cx="2413480" cy="4042531"/>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0" name="Image 3"/>
          <p:cNvPicPr>
            <a:picLocks/>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69623" y="2348880"/>
            <a:ext cx="2568742" cy="3401764"/>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4098" name="ZoneTexte 1"/>
          <p:cNvSpPr txBox="1">
            <a:spLocks noChangeArrowheads="1"/>
          </p:cNvSpPr>
          <p:nvPr/>
        </p:nvSpPr>
        <p:spPr bwMode="auto">
          <a:xfrm>
            <a:off x="1000220" y="1467720"/>
            <a:ext cx="7635240" cy="33396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6471" tIns="38257" rIns="76471" bIns="38257">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765086" fontAlgn="base">
              <a:spcBef>
                <a:spcPct val="0"/>
              </a:spcBef>
              <a:spcAft>
                <a:spcPct val="0"/>
              </a:spcAft>
            </a:pPr>
            <a:r>
              <a:rPr lang="fr-CA" sz="2800" dirty="0">
                <a:solidFill>
                  <a:srgbClr val="000000"/>
                </a:solidFill>
                <a:latin typeface="Arial - 16"/>
              </a:rPr>
              <a:t>Le </a:t>
            </a:r>
            <a:r>
              <a:rPr lang="fr-CA" sz="2800" b="1" dirty="0" smtClean="0">
                <a:solidFill>
                  <a:srgbClr val="0070C0"/>
                </a:solidFill>
                <a:latin typeface="Arial - 16"/>
              </a:rPr>
              <a:t>premier arbre</a:t>
            </a:r>
            <a:r>
              <a:rPr lang="fr-CA" sz="2800" dirty="0" smtClean="0">
                <a:solidFill>
                  <a:srgbClr val="000000"/>
                </a:solidFill>
                <a:latin typeface="Arial - 16"/>
              </a:rPr>
              <a:t> </a:t>
            </a:r>
            <a:r>
              <a:rPr lang="fr-CA" sz="2800" dirty="0">
                <a:solidFill>
                  <a:srgbClr val="000000"/>
                </a:solidFill>
                <a:latin typeface="Arial - 16"/>
              </a:rPr>
              <a:t>dit: "Je voudrais être un coffre au trésor, richement </a:t>
            </a:r>
            <a:r>
              <a:rPr lang="fr-CA" sz="2800" dirty="0" smtClean="0">
                <a:solidFill>
                  <a:srgbClr val="000000"/>
                </a:solidFill>
                <a:latin typeface="Arial - 16"/>
              </a:rPr>
              <a:t>décoré, rempli </a:t>
            </a:r>
            <a:r>
              <a:rPr lang="fr-CA" sz="2800" dirty="0">
                <a:solidFill>
                  <a:srgbClr val="000000"/>
                </a:solidFill>
                <a:latin typeface="Arial - 16"/>
              </a:rPr>
              <a:t>d'or et de pierres précieuses. </a:t>
            </a:r>
            <a:r>
              <a:rPr lang="fr-CA" sz="2800" dirty="0" smtClean="0">
                <a:solidFill>
                  <a:srgbClr val="000000"/>
                </a:solidFill>
                <a:latin typeface="Arial - 16"/>
              </a:rPr>
              <a:t>Ainsi </a:t>
            </a:r>
            <a:r>
              <a:rPr lang="fr-CA" sz="2800" dirty="0">
                <a:solidFill>
                  <a:srgbClr val="000000"/>
                </a:solidFill>
                <a:latin typeface="Arial - 16"/>
              </a:rPr>
              <a:t>tout le monde verrait ma beauté".</a:t>
            </a:r>
          </a:p>
          <a:p>
            <a:pPr defTabSz="765086" fontAlgn="base">
              <a:spcBef>
                <a:spcPct val="0"/>
              </a:spcBef>
              <a:spcAft>
                <a:spcPct val="0"/>
              </a:spcAft>
            </a:pPr>
            <a:endParaRPr lang="fr-CA" sz="1000" dirty="0">
              <a:solidFill>
                <a:srgbClr val="000000"/>
              </a:solidFill>
              <a:latin typeface="Arial - 16"/>
            </a:endParaRPr>
          </a:p>
          <a:p>
            <a:pPr defTabSz="765086" fontAlgn="base">
              <a:spcBef>
                <a:spcPct val="0"/>
              </a:spcBef>
              <a:spcAft>
                <a:spcPct val="0"/>
              </a:spcAft>
            </a:pPr>
            <a:endParaRPr lang="fr-CA" sz="1000" dirty="0">
              <a:solidFill>
                <a:srgbClr val="000000"/>
              </a:solidFill>
              <a:latin typeface="Arial - 16"/>
            </a:endParaRPr>
          </a:p>
          <a:p>
            <a:pPr defTabSz="765086" fontAlgn="base">
              <a:spcBef>
                <a:spcPct val="0"/>
              </a:spcBef>
              <a:spcAft>
                <a:spcPct val="0"/>
              </a:spcAft>
            </a:pPr>
            <a:endParaRPr lang="fr-CA" sz="1000" dirty="0">
              <a:solidFill>
                <a:srgbClr val="000000"/>
              </a:solidFill>
              <a:latin typeface="Arial - 16"/>
            </a:endParaRPr>
          </a:p>
          <a:p>
            <a:pPr defTabSz="765086" fontAlgn="base">
              <a:spcBef>
                <a:spcPct val="0"/>
              </a:spcBef>
              <a:spcAft>
                <a:spcPct val="0"/>
              </a:spcAft>
            </a:pPr>
            <a:endParaRPr lang="fr-CA" sz="1000" dirty="0">
              <a:solidFill>
                <a:srgbClr val="000000"/>
              </a:solidFill>
              <a:latin typeface="Arial - 16"/>
            </a:endParaRPr>
          </a:p>
          <a:p>
            <a:pPr defTabSz="765086" fontAlgn="base">
              <a:spcBef>
                <a:spcPct val="0"/>
              </a:spcBef>
              <a:spcAft>
                <a:spcPct val="0"/>
              </a:spcAft>
            </a:pPr>
            <a:endParaRPr lang="fr-CA" sz="1000" dirty="0">
              <a:solidFill>
                <a:srgbClr val="000000"/>
              </a:solidFill>
              <a:latin typeface="Arial - 16"/>
            </a:endParaRPr>
          </a:p>
          <a:p>
            <a:pPr defTabSz="765086" fontAlgn="base">
              <a:spcBef>
                <a:spcPct val="0"/>
              </a:spcBef>
              <a:spcAft>
                <a:spcPct val="0"/>
              </a:spcAft>
            </a:pPr>
            <a:endParaRPr lang="fr-CA" sz="1000" dirty="0">
              <a:solidFill>
                <a:srgbClr val="000000"/>
              </a:solidFill>
              <a:latin typeface="Arial - 16"/>
            </a:endParaRPr>
          </a:p>
          <a:p>
            <a:pPr defTabSz="765086" fontAlgn="base">
              <a:spcBef>
                <a:spcPct val="0"/>
              </a:spcBef>
              <a:spcAft>
                <a:spcPct val="0"/>
              </a:spcAft>
            </a:pPr>
            <a:endParaRPr lang="fr-CA" sz="1000" dirty="0">
              <a:solidFill>
                <a:srgbClr val="000000"/>
              </a:solidFill>
              <a:latin typeface="Arial - 16"/>
            </a:endParaRPr>
          </a:p>
          <a:p>
            <a:pPr defTabSz="765086" fontAlgn="base">
              <a:spcBef>
                <a:spcPct val="0"/>
              </a:spcBef>
              <a:spcAft>
                <a:spcPct val="0"/>
              </a:spcAft>
            </a:pPr>
            <a:endParaRPr lang="fr-CA" sz="1000" dirty="0">
              <a:solidFill>
                <a:srgbClr val="000000"/>
              </a:solidFill>
              <a:latin typeface="Arial - 16"/>
            </a:endParaRPr>
          </a:p>
          <a:p>
            <a:pPr defTabSz="765086" fontAlgn="base">
              <a:spcBef>
                <a:spcPct val="0"/>
              </a:spcBef>
              <a:spcAft>
                <a:spcPct val="0"/>
              </a:spcAft>
            </a:pPr>
            <a:endParaRPr lang="fr-CA" sz="1000" dirty="0">
              <a:solidFill>
                <a:srgbClr val="000000"/>
              </a:solidFill>
              <a:latin typeface="Arial - 16"/>
            </a:endParaRPr>
          </a:p>
          <a:p>
            <a:pPr defTabSz="765086" fontAlgn="base">
              <a:spcBef>
                <a:spcPct val="0"/>
              </a:spcBef>
              <a:spcAft>
                <a:spcPct val="0"/>
              </a:spcAft>
            </a:pPr>
            <a:endParaRPr lang="fr-CA" sz="1000" dirty="0">
              <a:solidFill>
                <a:srgbClr val="000000"/>
              </a:solidFill>
              <a:latin typeface="Arial - 16"/>
            </a:endParaRPr>
          </a:p>
        </p:txBody>
      </p:sp>
      <p:pic>
        <p:nvPicPr>
          <p:cNvPr id="4099" name="Image 2"/>
          <p:cNvPicPr>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34656" y="3573016"/>
            <a:ext cx="2824639" cy="2435034"/>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5122" name="ZoneTexte 1"/>
          <p:cNvSpPr txBox="1">
            <a:spLocks noChangeArrowheads="1"/>
          </p:cNvSpPr>
          <p:nvPr/>
        </p:nvSpPr>
        <p:spPr bwMode="auto">
          <a:xfrm>
            <a:off x="1211580" y="3573016"/>
            <a:ext cx="7429500" cy="22317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6479" tIns="38261" rIns="76479" bIns="3826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765214" fontAlgn="base">
              <a:spcBef>
                <a:spcPct val="0"/>
              </a:spcBef>
              <a:spcAft>
                <a:spcPct val="0"/>
              </a:spcAft>
            </a:pPr>
            <a:r>
              <a:rPr lang="fr-CA" sz="2800" dirty="0">
                <a:solidFill>
                  <a:srgbClr val="000000"/>
                </a:solidFill>
                <a:latin typeface="Arial - 16"/>
              </a:rPr>
              <a:t>Le </a:t>
            </a:r>
            <a:r>
              <a:rPr lang="fr-CA" sz="2800" b="1" dirty="0">
                <a:solidFill>
                  <a:srgbClr val="8B0000"/>
                </a:solidFill>
                <a:latin typeface="Arial - 16"/>
              </a:rPr>
              <a:t>deuxième arbre</a:t>
            </a:r>
            <a:r>
              <a:rPr lang="fr-CA" sz="2800" dirty="0">
                <a:solidFill>
                  <a:srgbClr val="000000"/>
                </a:solidFill>
                <a:latin typeface="Arial - 16"/>
              </a:rPr>
              <a:t> s'écria: "Un jour, je serai un bateau solide et puissant, et je transporterai les reines et les rois à l'autre bout du </a:t>
            </a:r>
            <a:r>
              <a:rPr lang="fr-CA" sz="2800" dirty="0" smtClean="0">
                <a:solidFill>
                  <a:srgbClr val="000000"/>
                </a:solidFill>
                <a:latin typeface="Arial - 16"/>
              </a:rPr>
              <a:t>monde. Tout </a:t>
            </a:r>
            <a:r>
              <a:rPr lang="fr-CA" sz="2800" dirty="0">
                <a:solidFill>
                  <a:srgbClr val="000000"/>
                </a:solidFill>
                <a:latin typeface="Arial - 16"/>
              </a:rPr>
              <a:t>le monde se sentira en sécurité à mon bord".</a:t>
            </a:r>
          </a:p>
        </p:txBody>
      </p:sp>
      <p:pic>
        <p:nvPicPr>
          <p:cNvPr id="5123" name="Image 2"/>
          <p:cNvPicPr>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1197" y="764704"/>
            <a:ext cx="3253264" cy="2257672"/>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6146" name="ZoneTexte 1"/>
          <p:cNvSpPr txBox="1">
            <a:spLocks noChangeArrowheads="1"/>
          </p:cNvSpPr>
          <p:nvPr/>
        </p:nvSpPr>
        <p:spPr bwMode="auto">
          <a:xfrm>
            <a:off x="2880360" y="1596305"/>
            <a:ext cx="5829300" cy="4386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6494" tIns="38267" rIns="76494" bIns="38267">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765385" fontAlgn="base">
              <a:spcBef>
                <a:spcPct val="0"/>
              </a:spcBef>
              <a:spcAft>
                <a:spcPct val="0"/>
              </a:spcAft>
            </a:pPr>
            <a:r>
              <a:rPr lang="fr-CA" sz="2800" dirty="0">
                <a:solidFill>
                  <a:srgbClr val="000000"/>
                </a:solidFill>
                <a:latin typeface="Arial - 16"/>
              </a:rPr>
              <a:t>Le</a:t>
            </a:r>
            <a:r>
              <a:rPr lang="fr-CA" sz="2800" b="1" dirty="0">
                <a:solidFill>
                  <a:srgbClr val="009300"/>
                </a:solidFill>
                <a:latin typeface="Arial - 16"/>
              </a:rPr>
              <a:t> </a:t>
            </a:r>
            <a:r>
              <a:rPr lang="fr-CA" sz="2800" b="1" dirty="0">
                <a:solidFill>
                  <a:srgbClr val="005500"/>
                </a:solidFill>
                <a:latin typeface="Arial - 16"/>
              </a:rPr>
              <a:t>troisième arbre</a:t>
            </a:r>
            <a:r>
              <a:rPr lang="fr-CA" sz="2800" dirty="0">
                <a:solidFill>
                  <a:srgbClr val="000000"/>
                </a:solidFill>
                <a:latin typeface="Arial - 16"/>
              </a:rPr>
              <a:t> dit: "Je veux devenir le plus grand et le plus fort des arbres de la forêt. </a:t>
            </a:r>
          </a:p>
          <a:p>
            <a:pPr defTabSz="765385" fontAlgn="base">
              <a:spcBef>
                <a:spcPct val="0"/>
              </a:spcBef>
              <a:spcAft>
                <a:spcPct val="0"/>
              </a:spcAft>
            </a:pPr>
            <a:endParaRPr lang="fr-CA" sz="2800" dirty="0">
              <a:solidFill>
                <a:srgbClr val="000000"/>
              </a:solidFill>
              <a:latin typeface="Arial - 16"/>
            </a:endParaRPr>
          </a:p>
          <a:p>
            <a:pPr defTabSz="765385" fontAlgn="base">
              <a:spcBef>
                <a:spcPct val="0"/>
              </a:spcBef>
              <a:spcAft>
                <a:spcPct val="0"/>
              </a:spcAft>
            </a:pPr>
            <a:r>
              <a:rPr lang="fr-CA" sz="2800" dirty="0">
                <a:solidFill>
                  <a:srgbClr val="000000"/>
                </a:solidFill>
                <a:latin typeface="Arial - 16"/>
              </a:rPr>
              <a:t>Les gens me verront au sommet de la colline, ils penseront au ciel et à Dieu, et à ma proximité avec eux; je serai le plus grand arbre de tous les temps, et les gens ne m'oublieront jamais".</a:t>
            </a:r>
          </a:p>
        </p:txBody>
      </p:sp>
      <p:pic>
        <p:nvPicPr>
          <p:cNvPr id="6147" name="Image 2"/>
          <p:cNvPicPr>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352" y="1596305"/>
            <a:ext cx="2436019" cy="4321969"/>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FFFF">
            <a:alpha val="98824"/>
          </a:srgbClr>
        </a:solidFill>
        <a:effectLst/>
      </p:bgPr>
    </p:bg>
    <p:spTree>
      <p:nvGrpSpPr>
        <p:cNvPr id="1" name=""/>
        <p:cNvGrpSpPr/>
        <p:nvPr/>
      </p:nvGrpSpPr>
      <p:grpSpPr>
        <a:xfrm>
          <a:off x="0" y="0"/>
          <a:ext cx="0" cy="0"/>
          <a:chOff x="0" y="0"/>
          <a:chExt cx="0" cy="0"/>
        </a:xfrm>
      </p:grpSpPr>
      <p:sp>
        <p:nvSpPr>
          <p:cNvPr id="2" name="ZoneTexte 1"/>
          <p:cNvSpPr txBox="1"/>
          <p:nvPr/>
        </p:nvSpPr>
        <p:spPr>
          <a:xfrm>
            <a:off x="689161" y="4581128"/>
            <a:ext cx="7560839" cy="1692173"/>
          </a:xfrm>
          <a:prstGeom prst="rect">
            <a:avLst/>
          </a:prstGeom>
          <a:noFill/>
        </p:spPr>
        <p:txBody>
          <a:bodyPr wrap="square" lIns="90827" tIns="45424" rIns="90827" bIns="45424" rtlCol="0">
            <a:spAutoFit/>
          </a:bodyPr>
          <a:lstStyle/>
          <a:p>
            <a:r>
              <a:rPr lang="fr-CA" sz="2400" dirty="0"/>
              <a:t> </a:t>
            </a:r>
          </a:p>
          <a:p>
            <a:pPr algn="ctr"/>
            <a:r>
              <a:rPr lang="fr-CA" sz="2800" b="1" dirty="0" smtClean="0"/>
              <a:t>Pourquoi fêter la semaine de l’éducation catholique?</a:t>
            </a:r>
          </a:p>
          <a:p>
            <a:endParaRPr lang="fr-CA" sz="2400" dirty="0"/>
          </a:p>
        </p:txBody>
      </p:sp>
      <p:sp>
        <p:nvSpPr>
          <p:cNvPr id="3" name="ZoneTexte 2"/>
          <p:cNvSpPr txBox="1"/>
          <p:nvPr/>
        </p:nvSpPr>
        <p:spPr>
          <a:xfrm>
            <a:off x="827584" y="1503614"/>
            <a:ext cx="6768752" cy="1446550"/>
          </a:xfrm>
          <a:prstGeom prst="rect">
            <a:avLst/>
          </a:prstGeom>
          <a:noFill/>
        </p:spPr>
        <p:txBody>
          <a:bodyPr wrap="square" rtlCol="0">
            <a:spAutoFit/>
          </a:bodyPr>
          <a:lstStyle/>
          <a:p>
            <a:pPr algn="ctr"/>
            <a:r>
              <a:rPr lang="fr-CA" sz="8800" dirty="0" smtClean="0"/>
              <a:t>Pourquoi?</a:t>
            </a:r>
            <a:endParaRPr lang="fr-CA" sz="8800" dirty="0"/>
          </a:p>
        </p:txBody>
      </p:sp>
    </p:spTree>
    <p:extLst>
      <p:ext uri="{BB962C8B-B14F-4D97-AF65-F5344CB8AC3E}">
        <p14:creationId xmlns:p14="http://schemas.microsoft.com/office/powerpoint/2010/main" xmlns="" val="345896961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grpSp>
        <p:nvGrpSpPr>
          <p:cNvPr id="7170" name="Groupe 17"/>
          <p:cNvGrpSpPr>
            <a:grpSpLocks/>
          </p:cNvGrpSpPr>
          <p:nvPr/>
        </p:nvGrpSpPr>
        <p:grpSpPr bwMode="auto">
          <a:xfrm rot="17539357">
            <a:off x="4701544" y="4579640"/>
            <a:ext cx="1460774" cy="2668905"/>
            <a:chOff x="5816600" y="2590800"/>
            <a:chExt cx="1882141" cy="2965959"/>
          </a:xfrm>
        </p:grpSpPr>
        <p:sp>
          <p:nvSpPr>
            <p:cNvPr id="2" name="Forme libre 1"/>
            <p:cNvSpPr/>
            <p:nvPr/>
          </p:nvSpPr>
          <p:spPr>
            <a:xfrm>
              <a:off x="5815226" y="2609846"/>
              <a:ext cx="1782163" cy="1783069"/>
            </a:xfrm>
            <a:custGeom>
              <a:avLst/>
              <a:gdLst/>
              <a:ahLst/>
              <a:cxnLst/>
              <a:rect l="0" t="0" r="0" b="0"/>
              <a:pathLst>
                <a:path w="1782827" h="1782827">
                  <a:moveTo>
                    <a:pt x="953770" y="1780794"/>
                  </a:moveTo>
                  <a:lnTo>
                    <a:pt x="864489" y="1782826"/>
                  </a:lnTo>
                  <a:lnTo>
                    <a:pt x="776732" y="1775587"/>
                  </a:lnTo>
                  <a:lnTo>
                    <a:pt x="733552" y="1768856"/>
                  </a:lnTo>
                  <a:lnTo>
                    <a:pt x="690753" y="1760220"/>
                  </a:lnTo>
                  <a:lnTo>
                    <a:pt x="648589" y="1749679"/>
                  </a:lnTo>
                  <a:lnTo>
                    <a:pt x="607695" y="1736725"/>
                  </a:lnTo>
                  <a:lnTo>
                    <a:pt x="566928" y="1721866"/>
                  </a:lnTo>
                  <a:lnTo>
                    <a:pt x="527558" y="1705483"/>
                  </a:lnTo>
                  <a:lnTo>
                    <a:pt x="488696" y="1686814"/>
                  </a:lnTo>
                  <a:lnTo>
                    <a:pt x="450723" y="1666621"/>
                  </a:lnTo>
                  <a:lnTo>
                    <a:pt x="414274" y="1644523"/>
                  </a:lnTo>
                  <a:lnTo>
                    <a:pt x="378714" y="1620520"/>
                  </a:lnTo>
                  <a:lnTo>
                    <a:pt x="344170" y="1595628"/>
                  </a:lnTo>
                  <a:lnTo>
                    <a:pt x="311150" y="1568196"/>
                  </a:lnTo>
                  <a:lnTo>
                    <a:pt x="279400" y="1539875"/>
                  </a:lnTo>
                  <a:lnTo>
                    <a:pt x="248666" y="1509649"/>
                  </a:lnTo>
                  <a:lnTo>
                    <a:pt x="219837" y="1478026"/>
                  </a:lnTo>
                  <a:lnTo>
                    <a:pt x="192024" y="1444879"/>
                  </a:lnTo>
                  <a:lnTo>
                    <a:pt x="166116" y="1410335"/>
                  </a:lnTo>
                  <a:lnTo>
                    <a:pt x="141605" y="1374267"/>
                  </a:lnTo>
                  <a:lnTo>
                    <a:pt x="119126" y="1337310"/>
                  </a:lnTo>
                  <a:lnTo>
                    <a:pt x="97917" y="1298956"/>
                  </a:lnTo>
                  <a:lnTo>
                    <a:pt x="78740" y="1259078"/>
                  </a:lnTo>
                  <a:lnTo>
                    <a:pt x="61976" y="1218819"/>
                  </a:lnTo>
                  <a:lnTo>
                    <a:pt x="46609" y="1176528"/>
                  </a:lnTo>
                  <a:lnTo>
                    <a:pt x="33147" y="1133856"/>
                  </a:lnTo>
                  <a:lnTo>
                    <a:pt x="22098" y="1089660"/>
                  </a:lnTo>
                  <a:lnTo>
                    <a:pt x="12954" y="1044575"/>
                  </a:lnTo>
                  <a:lnTo>
                    <a:pt x="2032" y="954278"/>
                  </a:lnTo>
                  <a:lnTo>
                    <a:pt x="0" y="864489"/>
                  </a:lnTo>
                  <a:lnTo>
                    <a:pt x="2413" y="820420"/>
                  </a:lnTo>
                  <a:lnTo>
                    <a:pt x="6731" y="776732"/>
                  </a:lnTo>
                  <a:lnTo>
                    <a:pt x="13462" y="733552"/>
                  </a:lnTo>
                  <a:lnTo>
                    <a:pt x="22098" y="690753"/>
                  </a:lnTo>
                  <a:lnTo>
                    <a:pt x="33147" y="648970"/>
                  </a:lnTo>
                  <a:lnTo>
                    <a:pt x="46101" y="607695"/>
                  </a:lnTo>
                  <a:lnTo>
                    <a:pt x="60579" y="566928"/>
                  </a:lnTo>
                  <a:lnTo>
                    <a:pt x="77343" y="527558"/>
                  </a:lnTo>
                  <a:lnTo>
                    <a:pt x="95631" y="488696"/>
                  </a:lnTo>
                  <a:lnTo>
                    <a:pt x="116205" y="450723"/>
                  </a:lnTo>
                  <a:lnTo>
                    <a:pt x="138303" y="414274"/>
                  </a:lnTo>
                  <a:lnTo>
                    <a:pt x="161798" y="378714"/>
                  </a:lnTo>
                  <a:lnTo>
                    <a:pt x="187198" y="344170"/>
                  </a:lnTo>
                  <a:lnTo>
                    <a:pt x="214122" y="311150"/>
                  </a:lnTo>
                  <a:lnTo>
                    <a:pt x="242951" y="279400"/>
                  </a:lnTo>
                  <a:lnTo>
                    <a:pt x="273177" y="248666"/>
                  </a:lnTo>
                  <a:lnTo>
                    <a:pt x="304800" y="219837"/>
                  </a:lnTo>
                  <a:lnTo>
                    <a:pt x="337947" y="192024"/>
                  </a:lnTo>
                  <a:lnTo>
                    <a:pt x="372110" y="166116"/>
                  </a:lnTo>
                  <a:lnTo>
                    <a:pt x="408051" y="141605"/>
                  </a:lnTo>
                  <a:lnTo>
                    <a:pt x="445008" y="119126"/>
                  </a:lnTo>
                  <a:lnTo>
                    <a:pt x="483362" y="97917"/>
                  </a:lnTo>
                  <a:lnTo>
                    <a:pt x="523240" y="79248"/>
                  </a:lnTo>
                  <a:lnTo>
                    <a:pt x="564007" y="61976"/>
                  </a:lnTo>
                  <a:lnTo>
                    <a:pt x="605790" y="46609"/>
                  </a:lnTo>
                  <a:lnTo>
                    <a:pt x="648970" y="33147"/>
                  </a:lnTo>
                  <a:lnTo>
                    <a:pt x="692658" y="22098"/>
                  </a:lnTo>
                  <a:lnTo>
                    <a:pt x="737870" y="12954"/>
                  </a:lnTo>
                  <a:lnTo>
                    <a:pt x="828548" y="2032"/>
                  </a:lnTo>
                  <a:lnTo>
                    <a:pt x="917829" y="0"/>
                  </a:lnTo>
                  <a:lnTo>
                    <a:pt x="962406" y="2413"/>
                  </a:lnTo>
                  <a:lnTo>
                    <a:pt x="1006094" y="6731"/>
                  </a:lnTo>
                  <a:lnTo>
                    <a:pt x="1049274" y="13462"/>
                  </a:lnTo>
                  <a:lnTo>
                    <a:pt x="1092073" y="22098"/>
                  </a:lnTo>
                  <a:lnTo>
                    <a:pt x="1133856" y="33147"/>
                  </a:lnTo>
                  <a:lnTo>
                    <a:pt x="1175131" y="46101"/>
                  </a:lnTo>
                  <a:lnTo>
                    <a:pt x="1215390" y="60579"/>
                  </a:lnTo>
                  <a:lnTo>
                    <a:pt x="1255268" y="77343"/>
                  </a:lnTo>
                  <a:lnTo>
                    <a:pt x="1293622" y="95631"/>
                  </a:lnTo>
                  <a:lnTo>
                    <a:pt x="1331595" y="116205"/>
                  </a:lnTo>
                  <a:lnTo>
                    <a:pt x="1368044" y="138303"/>
                  </a:lnTo>
                  <a:lnTo>
                    <a:pt x="1404112" y="161798"/>
                  </a:lnTo>
                  <a:lnTo>
                    <a:pt x="1438148" y="187198"/>
                  </a:lnTo>
                  <a:lnTo>
                    <a:pt x="1471295" y="214122"/>
                  </a:lnTo>
                  <a:lnTo>
                    <a:pt x="1503426" y="242951"/>
                  </a:lnTo>
                  <a:lnTo>
                    <a:pt x="1533652" y="273177"/>
                  </a:lnTo>
                  <a:lnTo>
                    <a:pt x="1562989" y="304800"/>
                  </a:lnTo>
                  <a:lnTo>
                    <a:pt x="1590294" y="337947"/>
                  </a:lnTo>
                  <a:lnTo>
                    <a:pt x="1616202" y="372110"/>
                  </a:lnTo>
                  <a:lnTo>
                    <a:pt x="1640713" y="408051"/>
                  </a:lnTo>
                  <a:lnTo>
                    <a:pt x="1663192" y="445008"/>
                  </a:lnTo>
                  <a:lnTo>
                    <a:pt x="1684401" y="483362"/>
                  </a:lnTo>
                  <a:lnTo>
                    <a:pt x="1703578" y="523240"/>
                  </a:lnTo>
                  <a:lnTo>
                    <a:pt x="1720850" y="564007"/>
                  </a:lnTo>
                  <a:lnTo>
                    <a:pt x="1736217" y="605790"/>
                  </a:lnTo>
                  <a:lnTo>
                    <a:pt x="1749171" y="648970"/>
                  </a:lnTo>
                  <a:lnTo>
                    <a:pt x="1760728" y="692658"/>
                  </a:lnTo>
                  <a:lnTo>
                    <a:pt x="1769364" y="737870"/>
                  </a:lnTo>
                  <a:lnTo>
                    <a:pt x="1780794" y="828548"/>
                  </a:lnTo>
                  <a:lnTo>
                    <a:pt x="1782826" y="917829"/>
                  </a:lnTo>
                  <a:lnTo>
                    <a:pt x="1775587" y="1006094"/>
                  </a:lnTo>
                  <a:lnTo>
                    <a:pt x="1768856" y="1049274"/>
                  </a:lnTo>
                  <a:lnTo>
                    <a:pt x="1760220" y="1091565"/>
                  </a:lnTo>
                  <a:lnTo>
                    <a:pt x="1749171" y="1133856"/>
                  </a:lnTo>
                  <a:lnTo>
                    <a:pt x="1736725" y="1175131"/>
                  </a:lnTo>
                  <a:lnTo>
                    <a:pt x="1721866" y="1215390"/>
                  </a:lnTo>
                  <a:lnTo>
                    <a:pt x="1705483" y="1255268"/>
                  </a:lnTo>
                  <a:lnTo>
                    <a:pt x="1686814" y="1293622"/>
                  </a:lnTo>
                  <a:lnTo>
                    <a:pt x="1666621" y="1331595"/>
                  </a:lnTo>
                  <a:lnTo>
                    <a:pt x="1644523" y="1368044"/>
                  </a:lnTo>
                  <a:lnTo>
                    <a:pt x="1620520" y="1404112"/>
                  </a:lnTo>
                  <a:lnTo>
                    <a:pt x="1595120" y="1438148"/>
                  </a:lnTo>
                  <a:lnTo>
                    <a:pt x="1568196" y="1471295"/>
                  </a:lnTo>
                  <a:lnTo>
                    <a:pt x="1539367" y="1503426"/>
                  </a:lnTo>
                  <a:lnTo>
                    <a:pt x="1509649" y="1533652"/>
                  </a:lnTo>
                  <a:lnTo>
                    <a:pt x="1478026" y="1562989"/>
                  </a:lnTo>
                  <a:lnTo>
                    <a:pt x="1444879" y="1590294"/>
                  </a:lnTo>
                  <a:lnTo>
                    <a:pt x="1410335" y="1616202"/>
                  </a:lnTo>
                  <a:lnTo>
                    <a:pt x="1374267" y="1640713"/>
                  </a:lnTo>
                  <a:lnTo>
                    <a:pt x="1337310" y="1663700"/>
                  </a:lnTo>
                  <a:lnTo>
                    <a:pt x="1298956" y="1684401"/>
                  </a:lnTo>
                  <a:lnTo>
                    <a:pt x="1259078" y="1703578"/>
                  </a:lnTo>
                  <a:lnTo>
                    <a:pt x="1218311" y="1720850"/>
                  </a:lnTo>
                  <a:lnTo>
                    <a:pt x="1176528" y="1736217"/>
                  </a:lnTo>
                  <a:lnTo>
                    <a:pt x="1133856" y="1749171"/>
                  </a:lnTo>
                  <a:lnTo>
                    <a:pt x="1089660" y="1760728"/>
                  </a:lnTo>
                  <a:lnTo>
                    <a:pt x="1044575" y="176936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5599">
                <a:defRPr/>
              </a:pPr>
              <a:endParaRPr lang="fr-CA">
                <a:solidFill>
                  <a:prstClr val="white"/>
                </a:solidFill>
              </a:endParaRPr>
            </a:p>
          </p:txBody>
        </p:sp>
        <p:sp>
          <p:nvSpPr>
            <p:cNvPr id="3" name="Forme libre 2"/>
            <p:cNvSpPr/>
            <p:nvPr/>
          </p:nvSpPr>
          <p:spPr>
            <a:xfrm>
              <a:off x="5815212" y="2608254"/>
              <a:ext cx="1783749" cy="1781481"/>
            </a:xfrm>
            <a:custGeom>
              <a:avLst/>
              <a:gdLst/>
              <a:ahLst/>
              <a:cxnLst/>
              <a:rect l="0" t="0" r="0" b="0"/>
              <a:pathLst>
                <a:path w="1783081" h="1781811">
                  <a:moveTo>
                    <a:pt x="1045210" y="1769110"/>
                  </a:moveTo>
                  <a:lnTo>
                    <a:pt x="1089660" y="1760220"/>
                  </a:lnTo>
                  <a:lnTo>
                    <a:pt x="1134110" y="1748790"/>
                  </a:lnTo>
                  <a:lnTo>
                    <a:pt x="1176020" y="1736090"/>
                  </a:lnTo>
                  <a:lnTo>
                    <a:pt x="1217930" y="1720850"/>
                  </a:lnTo>
                  <a:lnTo>
                    <a:pt x="1258570" y="1703070"/>
                  </a:lnTo>
                  <a:lnTo>
                    <a:pt x="1299210" y="1684020"/>
                  </a:lnTo>
                  <a:lnTo>
                    <a:pt x="1337310" y="1663700"/>
                  </a:lnTo>
                  <a:lnTo>
                    <a:pt x="1374140" y="1640840"/>
                  </a:lnTo>
                  <a:lnTo>
                    <a:pt x="1409700" y="1615440"/>
                  </a:lnTo>
                  <a:lnTo>
                    <a:pt x="1445260" y="1590040"/>
                  </a:lnTo>
                  <a:lnTo>
                    <a:pt x="1478280" y="1562100"/>
                  </a:lnTo>
                  <a:lnTo>
                    <a:pt x="1510030" y="1532890"/>
                  </a:lnTo>
                  <a:lnTo>
                    <a:pt x="1539240" y="1502410"/>
                  </a:lnTo>
                  <a:lnTo>
                    <a:pt x="1568450" y="1470660"/>
                  </a:lnTo>
                  <a:lnTo>
                    <a:pt x="1595120" y="1437640"/>
                  </a:lnTo>
                  <a:lnTo>
                    <a:pt x="1620520" y="1403350"/>
                  </a:lnTo>
                  <a:lnTo>
                    <a:pt x="1644650" y="1367790"/>
                  </a:lnTo>
                  <a:lnTo>
                    <a:pt x="1666240" y="1330960"/>
                  </a:lnTo>
                  <a:lnTo>
                    <a:pt x="1686560" y="1292860"/>
                  </a:lnTo>
                  <a:lnTo>
                    <a:pt x="1705610" y="1254760"/>
                  </a:lnTo>
                  <a:lnTo>
                    <a:pt x="1722120" y="1215390"/>
                  </a:lnTo>
                  <a:lnTo>
                    <a:pt x="1737360" y="1174750"/>
                  </a:lnTo>
                  <a:lnTo>
                    <a:pt x="1748790" y="1132840"/>
                  </a:lnTo>
                  <a:lnTo>
                    <a:pt x="1760220" y="1090930"/>
                  </a:lnTo>
                  <a:lnTo>
                    <a:pt x="1769110" y="1049020"/>
                  </a:lnTo>
                  <a:lnTo>
                    <a:pt x="1775460" y="1005840"/>
                  </a:lnTo>
                  <a:lnTo>
                    <a:pt x="1783080" y="916940"/>
                  </a:lnTo>
                  <a:lnTo>
                    <a:pt x="1780540" y="828040"/>
                  </a:lnTo>
                  <a:lnTo>
                    <a:pt x="1769110" y="737870"/>
                  </a:lnTo>
                  <a:lnTo>
                    <a:pt x="1760220" y="692150"/>
                  </a:lnTo>
                  <a:lnTo>
                    <a:pt x="1748790" y="648970"/>
                  </a:lnTo>
                  <a:lnTo>
                    <a:pt x="1736090" y="605790"/>
                  </a:lnTo>
                  <a:lnTo>
                    <a:pt x="1720850" y="563880"/>
                  </a:lnTo>
                  <a:lnTo>
                    <a:pt x="1703070" y="523240"/>
                  </a:lnTo>
                  <a:lnTo>
                    <a:pt x="1684020" y="482600"/>
                  </a:lnTo>
                  <a:lnTo>
                    <a:pt x="1663700" y="444500"/>
                  </a:lnTo>
                  <a:lnTo>
                    <a:pt x="1640840" y="407670"/>
                  </a:lnTo>
                  <a:lnTo>
                    <a:pt x="1616710" y="372110"/>
                  </a:lnTo>
                  <a:lnTo>
                    <a:pt x="1590040" y="337820"/>
                  </a:lnTo>
                  <a:lnTo>
                    <a:pt x="1563370" y="304800"/>
                  </a:lnTo>
                  <a:lnTo>
                    <a:pt x="1534160" y="273050"/>
                  </a:lnTo>
                  <a:lnTo>
                    <a:pt x="1503680" y="242570"/>
                  </a:lnTo>
                  <a:lnTo>
                    <a:pt x="1470660" y="213360"/>
                  </a:lnTo>
                  <a:lnTo>
                    <a:pt x="1437640" y="186690"/>
                  </a:lnTo>
                  <a:lnTo>
                    <a:pt x="1404620" y="161290"/>
                  </a:lnTo>
                  <a:lnTo>
                    <a:pt x="1367790" y="138430"/>
                  </a:lnTo>
                  <a:lnTo>
                    <a:pt x="1330960" y="115570"/>
                  </a:lnTo>
                  <a:lnTo>
                    <a:pt x="1294130" y="95250"/>
                  </a:lnTo>
                  <a:lnTo>
                    <a:pt x="1254760" y="77470"/>
                  </a:lnTo>
                  <a:lnTo>
                    <a:pt x="1215390" y="59690"/>
                  </a:lnTo>
                  <a:lnTo>
                    <a:pt x="1174750" y="45720"/>
                  </a:lnTo>
                  <a:lnTo>
                    <a:pt x="1134110" y="33020"/>
                  </a:lnTo>
                  <a:lnTo>
                    <a:pt x="1092200" y="21590"/>
                  </a:lnTo>
                  <a:lnTo>
                    <a:pt x="1049020" y="12700"/>
                  </a:lnTo>
                  <a:lnTo>
                    <a:pt x="1005840" y="6350"/>
                  </a:lnTo>
                  <a:lnTo>
                    <a:pt x="962660" y="2540"/>
                  </a:lnTo>
                  <a:lnTo>
                    <a:pt x="918210" y="0"/>
                  </a:lnTo>
                  <a:lnTo>
                    <a:pt x="828040" y="1270"/>
                  </a:lnTo>
                  <a:lnTo>
                    <a:pt x="737870" y="12700"/>
                  </a:lnTo>
                  <a:lnTo>
                    <a:pt x="692150" y="21590"/>
                  </a:lnTo>
                  <a:lnTo>
                    <a:pt x="648970" y="33020"/>
                  </a:lnTo>
                  <a:lnTo>
                    <a:pt x="605790" y="45720"/>
                  </a:lnTo>
                  <a:lnTo>
                    <a:pt x="563880" y="60960"/>
                  </a:lnTo>
                  <a:lnTo>
                    <a:pt x="523240" y="78740"/>
                  </a:lnTo>
                  <a:lnTo>
                    <a:pt x="483870" y="97790"/>
                  </a:lnTo>
                  <a:lnTo>
                    <a:pt x="444500" y="118110"/>
                  </a:lnTo>
                  <a:lnTo>
                    <a:pt x="407670" y="140970"/>
                  </a:lnTo>
                  <a:lnTo>
                    <a:pt x="372110" y="165100"/>
                  </a:lnTo>
                  <a:lnTo>
                    <a:pt x="337820" y="191770"/>
                  </a:lnTo>
                  <a:lnTo>
                    <a:pt x="304800" y="219710"/>
                  </a:lnTo>
                  <a:lnTo>
                    <a:pt x="273050" y="247650"/>
                  </a:lnTo>
                  <a:lnTo>
                    <a:pt x="242570" y="279400"/>
                  </a:lnTo>
                  <a:lnTo>
                    <a:pt x="214630" y="311150"/>
                  </a:lnTo>
                  <a:lnTo>
                    <a:pt x="186690" y="344170"/>
                  </a:lnTo>
                  <a:lnTo>
                    <a:pt x="161290" y="378460"/>
                  </a:lnTo>
                  <a:lnTo>
                    <a:pt x="138430" y="414020"/>
                  </a:lnTo>
                  <a:lnTo>
                    <a:pt x="115570" y="450850"/>
                  </a:lnTo>
                  <a:lnTo>
                    <a:pt x="95250" y="487680"/>
                  </a:lnTo>
                  <a:lnTo>
                    <a:pt x="77470" y="527050"/>
                  </a:lnTo>
                  <a:lnTo>
                    <a:pt x="60960" y="566420"/>
                  </a:lnTo>
                  <a:lnTo>
                    <a:pt x="45720" y="607060"/>
                  </a:lnTo>
                  <a:lnTo>
                    <a:pt x="33020" y="648970"/>
                  </a:lnTo>
                  <a:lnTo>
                    <a:pt x="21590" y="690880"/>
                  </a:lnTo>
                  <a:lnTo>
                    <a:pt x="13970" y="732790"/>
                  </a:lnTo>
                  <a:lnTo>
                    <a:pt x="6350" y="775970"/>
                  </a:lnTo>
                  <a:lnTo>
                    <a:pt x="2540" y="820420"/>
                  </a:lnTo>
                  <a:lnTo>
                    <a:pt x="0" y="863600"/>
                  </a:lnTo>
                  <a:lnTo>
                    <a:pt x="2540" y="953770"/>
                  </a:lnTo>
                  <a:lnTo>
                    <a:pt x="12700" y="1043940"/>
                  </a:lnTo>
                  <a:lnTo>
                    <a:pt x="21590" y="1089660"/>
                  </a:lnTo>
                  <a:lnTo>
                    <a:pt x="33020" y="1132840"/>
                  </a:lnTo>
                  <a:lnTo>
                    <a:pt x="46990" y="1176020"/>
                  </a:lnTo>
                  <a:lnTo>
                    <a:pt x="62230" y="1217930"/>
                  </a:lnTo>
                  <a:lnTo>
                    <a:pt x="78740" y="1258570"/>
                  </a:lnTo>
                  <a:lnTo>
                    <a:pt x="97790" y="1297940"/>
                  </a:lnTo>
                  <a:lnTo>
                    <a:pt x="119380" y="1337310"/>
                  </a:lnTo>
                  <a:lnTo>
                    <a:pt x="140970" y="1374140"/>
                  </a:lnTo>
                  <a:lnTo>
                    <a:pt x="166370" y="1409700"/>
                  </a:lnTo>
                  <a:lnTo>
                    <a:pt x="191770" y="1443990"/>
                  </a:lnTo>
                  <a:lnTo>
                    <a:pt x="219710" y="1477010"/>
                  </a:lnTo>
                  <a:lnTo>
                    <a:pt x="248920" y="1508760"/>
                  </a:lnTo>
                  <a:lnTo>
                    <a:pt x="279400" y="1539240"/>
                  </a:lnTo>
                  <a:lnTo>
                    <a:pt x="311150" y="1567180"/>
                  </a:lnTo>
                  <a:lnTo>
                    <a:pt x="344170" y="1595120"/>
                  </a:lnTo>
                  <a:lnTo>
                    <a:pt x="378460" y="1620520"/>
                  </a:lnTo>
                  <a:lnTo>
                    <a:pt x="414020" y="1644650"/>
                  </a:lnTo>
                  <a:lnTo>
                    <a:pt x="450850" y="1666240"/>
                  </a:lnTo>
                  <a:lnTo>
                    <a:pt x="488950" y="1686560"/>
                  </a:lnTo>
                  <a:lnTo>
                    <a:pt x="527050" y="1705610"/>
                  </a:lnTo>
                  <a:lnTo>
                    <a:pt x="566420" y="1720850"/>
                  </a:lnTo>
                  <a:lnTo>
                    <a:pt x="607060" y="1736090"/>
                  </a:lnTo>
                  <a:lnTo>
                    <a:pt x="648970" y="1748790"/>
                  </a:lnTo>
                  <a:lnTo>
                    <a:pt x="690880" y="1760220"/>
                  </a:lnTo>
                  <a:lnTo>
                    <a:pt x="734060" y="1767840"/>
                  </a:lnTo>
                  <a:lnTo>
                    <a:pt x="777240" y="1775460"/>
                  </a:lnTo>
                  <a:lnTo>
                    <a:pt x="864870" y="1781810"/>
                  </a:lnTo>
                  <a:lnTo>
                    <a:pt x="953770" y="1780540"/>
                  </a:lnTo>
                  <a:close/>
                </a:path>
              </a:pathLst>
            </a:custGeom>
            <a:solidFill>
              <a:schemeClr val="accent1">
                <a:alpha val="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5599">
                <a:defRPr/>
              </a:pPr>
              <a:endParaRPr lang="fr-CA">
                <a:solidFill>
                  <a:prstClr val="white"/>
                </a:solidFill>
              </a:endParaRPr>
            </a:p>
          </p:txBody>
        </p:sp>
        <p:sp>
          <p:nvSpPr>
            <p:cNvPr id="4" name="Forme libre 3"/>
            <p:cNvSpPr/>
            <p:nvPr/>
          </p:nvSpPr>
          <p:spPr>
            <a:xfrm>
              <a:off x="5913351" y="2592235"/>
              <a:ext cx="1783749" cy="1783069"/>
            </a:xfrm>
            <a:custGeom>
              <a:avLst/>
              <a:gdLst/>
              <a:ahLst/>
              <a:cxnLst/>
              <a:rect l="0" t="0" r="0" b="0"/>
              <a:pathLst>
                <a:path w="1782700" h="1782700">
                  <a:moveTo>
                    <a:pt x="954278" y="1780794"/>
                  </a:moveTo>
                  <a:lnTo>
                    <a:pt x="864489" y="1782699"/>
                  </a:lnTo>
                  <a:lnTo>
                    <a:pt x="776605" y="1775587"/>
                  </a:lnTo>
                  <a:lnTo>
                    <a:pt x="733425" y="1768856"/>
                  </a:lnTo>
                  <a:lnTo>
                    <a:pt x="690753" y="1760220"/>
                  </a:lnTo>
                  <a:lnTo>
                    <a:pt x="648970" y="1749679"/>
                  </a:lnTo>
                  <a:lnTo>
                    <a:pt x="607695" y="1736725"/>
                  </a:lnTo>
                  <a:lnTo>
                    <a:pt x="566928" y="1721739"/>
                  </a:lnTo>
                  <a:lnTo>
                    <a:pt x="527558" y="1705483"/>
                  </a:lnTo>
                  <a:lnTo>
                    <a:pt x="488696" y="1686814"/>
                  </a:lnTo>
                  <a:lnTo>
                    <a:pt x="450723" y="1666621"/>
                  </a:lnTo>
                  <a:lnTo>
                    <a:pt x="414274" y="1644523"/>
                  </a:lnTo>
                  <a:lnTo>
                    <a:pt x="378714" y="1620520"/>
                  </a:lnTo>
                  <a:lnTo>
                    <a:pt x="344170" y="1595501"/>
                  </a:lnTo>
                  <a:lnTo>
                    <a:pt x="311023" y="1568196"/>
                  </a:lnTo>
                  <a:lnTo>
                    <a:pt x="279400" y="1539875"/>
                  </a:lnTo>
                  <a:lnTo>
                    <a:pt x="248666" y="1509649"/>
                  </a:lnTo>
                  <a:lnTo>
                    <a:pt x="219837" y="1477899"/>
                  </a:lnTo>
                  <a:lnTo>
                    <a:pt x="192024" y="1444879"/>
                  </a:lnTo>
                  <a:lnTo>
                    <a:pt x="166116" y="1410335"/>
                  </a:lnTo>
                  <a:lnTo>
                    <a:pt x="141605" y="1374267"/>
                  </a:lnTo>
                  <a:lnTo>
                    <a:pt x="118999" y="1337310"/>
                  </a:lnTo>
                  <a:lnTo>
                    <a:pt x="97917" y="1298956"/>
                  </a:lnTo>
                  <a:lnTo>
                    <a:pt x="78740" y="1259078"/>
                  </a:lnTo>
                  <a:lnTo>
                    <a:pt x="61976" y="1218819"/>
                  </a:lnTo>
                  <a:lnTo>
                    <a:pt x="46609" y="1176528"/>
                  </a:lnTo>
                  <a:lnTo>
                    <a:pt x="33147" y="1133856"/>
                  </a:lnTo>
                  <a:lnTo>
                    <a:pt x="22098" y="1089660"/>
                  </a:lnTo>
                  <a:lnTo>
                    <a:pt x="12954" y="1044575"/>
                  </a:lnTo>
                  <a:lnTo>
                    <a:pt x="1905" y="954278"/>
                  </a:lnTo>
                  <a:lnTo>
                    <a:pt x="0" y="864489"/>
                  </a:lnTo>
                  <a:lnTo>
                    <a:pt x="6731" y="776732"/>
                  </a:lnTo>
                  <a:lnTo>
                    <a:pt x="13462" y="733425"/>
                  </a:lnTo>
                  <a:lnTo>
                    <a:pt x="22098" y="690753"/>
                  </a:lnTo>
                  <a:lnTo>
                    <a:pt x="33147" y="648970"/>
                  </a:lnTo>
                  <a:lnTo>
                    <a:pt x="46101" y="607695"/>
                  </a:lnTo>
                  <a:lnTo>
                    <a:pt x="60452" y="566928"/>
                  </a:lnTo>
                  <a:lnTo>
                    <a:pt x="77216" y="527558"/>
                  </a:lnTo>
                  <a:lnTo>
                    <a:pt x="95504" y="488696"/>
                  </a:lnTo>
                  <a:lnTo>
                    <a:pt x="116205" y="450723"/>
                  </a:lnTo>
                  <a:lnTo>
                    <a:pt x="137795" y="414274"/>
                  </a:lnTo>
                  <a:lnTo>
                    <a:pt x="161798" y="378714"/>
                  </a:lnTo>
                  <a:lnTo>
                    <a:pt x="187198" y="344170"/>
                  </a:lnTo>
                  <a:lnTo>
                    <a:pt x="214122" y="311023"/>
                  </a:lnTo>
                  <a:lnTo>
                    <a:pt x="242824" y="279400"/>
                  </a:lnTo>
                  <a:lnTo>
                    <a:pt x="273177" y="248666"/>
                  </a:lnTo>
                  <a:lnTo>
                    <a:pt x="304800" y="219837"/>
                  </a:lnTo>
                  <a:lnTo>
                    <a:pt x="337947" y="192024"/>
                  </a:lnTo>
                  <a:lnTo>
                    <a:pt x="371983" y="166116"/>
                  </a:lnTo>
                  <a:lnTo>
                    <a:pt x="408051" y="141605"/>
                  </a:lnTo>
                  <a:lnTo>
                    <a:pt x="445008" y="119126"/>
                  </a:lnTo>
                  <a:lnTo>
                    <a:pt x="483362" y="97917"/>
                  </a:lnTo>
                  <a:lnTo>
                    <a:pt x="523240" y="79248"/>
                  </a:lnTo>
                  <a:lnTo>
                    <a:pt x="564007" y="61976"/>
                  </a:lnTo>
                  <a:lnTo>
                    <a:pt x="605790" y="46609"/>
                  </a:lnTo>
                  <a:lnTo>
                    <a:pt x="648970" y="33147"/>
                  </a:lnTo>
                  <a:lnTo>
                    <a:pt x="692658" y="22098"/>
                  </a:lnTo>
                  <a:lnTo>
                    <a:pt x="737743" y="12954"/>
                  </a:lnTo>
                  <a:lnTo>
                    <a:pt x="828421" y="1905"/>
                  </a:lnTo>
                  <a:lnTo>
                    <a:pt x="917702" y="0"/>
                  </a:lnTo>
                  <a:lnTo>
                    <a:pt x="961898" y="2413"/>
                  </a:lnTo>
                  <a:lnTo>
                    <a:pt x="1006094" y="6731"/>
                  </a:lnTo>
                  <a:lnTo>
                    <a:pt x="1049274" y="13462"/>
                  </a:lnTo>
                  <a:lnTo>
                    <a:pt x="1091565" y="22098"/>
                  </a:lnTo>
                  <a:lnTo>
                    <a:pt x="1133729" y="33147"/>
                  </a:lnTo>
                  <a:lnTo>
                    <a:pt x="1175004" y="46101"/>
                  </a:lnTo>
                  <a:lnTo>
                    <a:pt x="1215390" y="60579"/>
                  </a:lnTo>
                  <a:lnTo>
                    <a:pt x="1255141" y="77343"/>
                  </a:lnTo>
                  <a:lnTo>
                    <a:pt x="1293622" y="95504"/>
                  </a:lnTo>
                  <a:lnTo>
                    <a:pt x="1331468" y="116205"/>
                  </a:lnTo>
                  <a:lnTo>
                    <a:pt x="1368044" y="138303"/>
                  </a:lnTo>
                  <a:lnTo>
                    <a:pt x="1403985" y="161798"/>
                  </a:lnTo>
                  <a:lnTo>
                    <a:pt x="1438021" y="187198"/>
                  </a:lnTo>
                  <a:lnTo>
                    <a:pt x="1471168" y="214122"/>
                  </a:lnTo>
                  <a:lnTo>
                    <a:pt x="1503299" y="242951"/>
                  </a:lnTo>
                  <a:lnTo>
                    <a:pt x="1533652" y="273177"/>
                  </a:lnTo>
                  <a:lnTo>
                    <a:pt x="1562862" y="304800"/>
                  </a:lnTo>
                  <a:lnTo>
                    <a:pt x="1590294" y="337947"/>
                  </a:lnTo>
                  <a:lnTo>
                    <a:pt x="1616202" y="371983"/>
                  </a:lnTo>
                  <a:lnTo>
                    <a:pt x="1640586" y="408051"/>
                  </a:lnTo>
                  <a:lnTo>
                    <a:pt x="1663192" y="445516"/>
                  </a:lnTo>
                  <a:lnTo>
                    <a:pt x="1684274" y="483870"/>
                  </a:lnTo>
                  <a:lnTo>
                    <a:pt x="1703578" y="523240"/>
                  </a:lnTo>
                  <a:lnTo>
                    <a:pt x="1720850" y="564007"/>
                  </a:lnTo>
                  <a:lnTo>
                    <a:pt x="1736217" y="605790"/>
                  </a:lnTo>
                  <a:lnTo>
                    <a:pt x="1749171" y="648970"/>
                  </a:lnTo>
                  <a:lnTo>
                    <a:pt x="1760601" y="692658"/>
                  </a:lnTo>
                  <a:lnTo>
                    <a:pt x="1769237" y="737743"/>
                  </a:lnTo>
                  <a:lnTo>
                    <a:pt x="1780794" y="828548"/>
                  </a:lnTo>
                  <a:lnTo>
                    <a:pt x="1782699" y="917829"/>
                  </a:lnTo>
                  <a:lnTo>
                    <a:pt x="1775460" y="1006094"/>
                  </a:lnTo>
                  <a:lnTo>
                    <a:pt x="1768856" y="1049274"/>
                  </a:lnTo>
                  <a:lnTo>
                    <a:pt x="1760220" y="1092073"/>
                  </a:lnTo>
                  <a:lnTo>
                    <a:pt x="1749552" y="1133856"/>
                  </a:lnTo>
                  <a:lnTo>
                    <a:pt x="1736598" y="1175131"/>
                  </a:lnTo>
                  <a:lnTo>
                    <a:pt x="1721739" y="1215390"/>
                  </a:lnTo>
                  <a:lnTo>
                    <a:pt x="1705483" y="1255268"/>
                  </a:lnTo>
                  <a:lnTo>
                    <a:pt x="1686687" y="1293622"/>
                  </a:lnTo>
                  <a:lnTo>
                    <a:pt x="1666621" y="1331595"/>
                  </a:lnTo>
                  <a:lnTo>
                    <a:pt x="1644523" y="1368044"/>
                  </a:lnTo>
                  <a:lnTo>
                    <a:pt x="1620520" y="1403985"/>
                  </a:lnTo>
                  <a:lnTo>
                    <a:pt x="1594993" y="1438148"/>
                  </a:lnTo>
                  <a:lnTo>
                    <a:pt x="1568196" y="1471295"/>
                  </a:lnTo>
                  <a:lnTo>
                    <a:pt x="1539367" y="1503426"/>
                  </a:lnTo>
                  <a:lnTo>
                    <a:pt x="1509649" y="1533652"/>
                  </a:lnTo>
                  <a:lnTo>
                    <a:pt x="1477899" y="1562862"/>
                  </a:lnTo>
                  <a:lnTo>
                    <a:pt x="1444752" y="1590294"/>
                  </a:lnTo>
                  <a:lnTo>
                    <a:pt x="1410208" y="1616710"/>
                  </a:lnTo>
                  <a:lnTo>
                    <a:pt x="1374267" y="1640713"/>
                  </a:lnTo>
                  <a:lnTo>
                    <a:pt x="1337310" y="1663700"/>
                  </a:lnTo>
                  <a:lnTo>
                    <a:pt x="1298829" y="1684401"/>
                  </a:lnTo>
                  <a:lnTo>
                    <a:pt x="1259078" y="1703578"/>
                  </a:lnTo>
                  <a:lnTo>
                    <a:pt x="1218692" y="1720850"/>
                  </a:lnTo>
                  <a:lnTo>
                    <a:pt x="1176528" y="1736217"/>
                  </a:lnTo>
                  <a:lnTo>
                    <a:pt x="1133729" y="1749171"/>
                  </a:lnTo>
                  <a:lnTo>
                    <a:pt x="1089660" y="1760728"/>
                  </a:lnTo>
                  <a:lnTo>
                    <a:pt x="1044448" y="176936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5599">
                <a:defRPr/>
              </a:pPr>
              <a:endParaRPr lang="fr-CA">
                <a:solidFill>
                  <a:prstClr val="white"/>
                </a:solidFill>
              </a:endParaRPr>
            </a:p>
          </p:txBody>
        </p:sp>
        <p:sp>
          <p:nvSpPr>
            <p:cNvPr id="5" name="Forme libre 4"/>
            <p:cNvSpPr/>
            <p:nvPr/>
          </p:nvSpPr>
          <p:spPr>
            <a:xfrm>
              <a:off x="5913351" y="2592235"/>
              <a:ext cx="1783749" cy="1783069"/>
            </a:xfrm>
            <a:custGeom>
              <a:avLst/>
              <a:gdLst/>
              <a:ahLst/>
              <a:cxnLst/>
              <a:rect l="0" t="0" r="0" b="0"/>
              <a:pathLst>
                <a:path w="1783081" h="1783081">
                  <a:moveTo>
                    <a:pt x="1043940" y="1769110"/>
                  </a:moveTo>
                  <a:lnTo>
                    <a:pt x="1089660" y="1760220"/>
                  </a:lnTo>
                  <a:lnTo>
                    <a:pt x="1134110" y="1748790"/>
                  </a:lnTo>
                  <a:lnTo>
                    <a:pt x="1176020" y="1736090"/>
                  </a:lnTo>
                  <a:lnTo>
                    <a:pt x="1219200" y="1720850"/>
                  </a:lnTo>
                  <a:lnTo>
                    <a:pt x="1258570" y="1703070"/>
                  </a:lnTo>
                  <a:lnTo>
                    <a:pt x="1299210" y="1684020"/>
                  </a:lnTo>
                  <a:lnTo>
                    <a:pt x="1337310" y="1663700"/>
                  </a:lnTo>
                  <a:lnTo>
                    <a:pt x="1374140" y="1640840"/>
                  </a:lnTo>
                  <a:lnTo>
                    <a:pt x="1409700" y="1616710"/>
                  </a:lnTo>
                  <a:lnTo>
                    <a:pt x="1443990" y="1590040"/>
                  </a:lnTo>
                  <a:lnTo>
                    <a:pt x="1478280" y="1563370"/>
                  </a:lnTo>
                  <a:lnTo>
                    <a:pt x="1510030" y="1534160"/>
                  </a:lnTo>
                  <a:lnTo>
                    <a:pt x="1539240" y="1503680"/>
                  </a:lnTo>
                  <a:lnTo>
                    <a:pt x="1568450" y="1471930"/>
                  </a:lnTo>
                  <a:lnTo>
                    <a:pt x="1595120" y="1437640"/>
                  </a:lnTo>
                  <a:lnTo>
                    <a:pt x="1620520" y="1404620"/>
                  </a:lnTo>
                  <a:lnTo>
                    <a:pt x="1644650" y="1367790"/>
                  </a:lnTo>
                  <a:lnTo>
                    <a:pt x="1666240" y="1332230"/>
                  </a:lnTo>
                  <a:lnTo>
                    <a:pt x="1686560" y="1294130"/>
                  </a:lnTo>
                  <a:lnTo>
                    <a:pt x="1705610" y="1254760"/>
                  </a:lnTo>
                  <a:lnTo>
                    <a:pt x="1722120" y="1215390"/>
                  </a:lnTo>
                  <a:lnTo>
                    <a:pt x="1736090" y="1174750"/>
                  </a:lnTo>
                  <a:lnTo>
                    <a:pt x="1750060" y="1134110"/>
                  </a:lnTo>
                  <a:lnTo>
                    <a:pt x="1760220" y="1092200"/>
                  </a:lnTo>
                  <a:lnTo>
                    <a:pt x="1769110" y="1049020"/>
                  </a:lnTo>
                  <a:lnTo>
                    <a:pt x="1775460" y="1005840"/>
                  </a:lnTo>
                  <a:lnTo>
                    <a:pt x="1783080" y="918210"/>
                  </a:lnTo>
                  <a:lnTo>
                    <a:pt x="1780540" y="828040"/>
                  </a:lnTo>
                  <a:lnTo>
                    <a:pt x="1769110" y="737870"/>
                  </a:lnTo>
                  <a:lnTo>
                    <a:pt x="1760220" y="692150"/>
                  </a:lnTo>
                  <a:lnTo>
                    <a:pt x="1748790" y="648970"/>
                  </a:lnTo>
                  <a:lnTo>
                    <a:pt x="1736090" y="605790"/>
                  </a:lnTo>
                  <a:lnTo>
                    <a:pt x="1720850" y="563880"/>
                  </a:lnTo>
                  <a:lnTo>
                    <a:pt x="1703070" y="523240"/>
                  </a:lnTo>
                  <a:lnTo>
                    <a:pt x="1684020" y="483870"/>
                  </a:lnTo>
                  <a:lnTo>
                    <a:pt x="1663700" y="445770"/>
                  </a:lnTo>
                  <a:lnTo>
                    <a:pt x="1640840" y="407670"/>
                  </a:lnTo>
                  <a:lnTo>
                    <a:pt x="1616710" y="372110"/>
                  </a:lnTo>
                  <a:lnTo>
                    <a:pt x="1590040" y="337820"/>
                  </a:lnTo>
                  <a:lnTo>
                    <a:pt x="1563370" y="304800"/>
                  </a:lnTo>
                  <a:lnTo>
                    <a:pt x="1534160" y="273050"/>
                  </a:lnTo>
                  <a:lnTo>
                    <a:pt x="1503680" y="242570"/>
                  </a:lnTo>
                  <a:lnTo>
                    <a:pt x="1470660" y="214630"/>
                  </a:lnTo>
                  <a:lnTo>
                    <a:pt x="1437640" y="186690"/>
                  </a:lnTo>
                  <a:lnTo>
                    <a:pt x="1403350" y="161290"/>
                  </a:lnTo>
                  <a:lnTo>
                    <a:pt x="1367790" y="138430"/>
                  </a:lnTo>
                  <a:lnTo>
                    <a:pt x="1330960" y="116840"/>
                  </a:lnTo>
                  <a:lnTo>
                    <a:pt x="1294130" y="95250"/>
                  </a:lnTo>
                  <a:lnTo>
                    <a:pt x="1254760" y="77470"/>
                  </a:lnTo>
                  <a:lnTo>
                    <a:pt x="1215390" y="60960"/>
                  </a:lnTo>
                  <a:lnTo>
                    <a:pt x="1174750" y="45720"/>
                  </a:lnTo>
                  <a:lnTo>
                    <a:pt x="1134110" y="33020"/>
                  </a:lnTo>
                  <a:lnTo>
                    <a:pt x="1090930" y="21590"/>
                  </a:lnTo>
                  <a:lnTo>
                    <a:pt x="1049020" y="13970"/>
                  </a:lnTo>
                  <a:lnTo>
                    <a:pt x="1005840" y="6350"/>
                  </a:lnTo>
                  <a:lnTo>
                    <a:pt x="961390" y="2540"/>
                  </a:lnTo>
                  <a:lnTo>
                    <a:pt x="916940" y="0"/>
                  </a:lnTo>
                  <a:lnTo>
                    <a:pt x="828040" y="2540"/>
                  </a:lnTo>
                  <a:lnTo>
                    <a:pt x="737870" y="12700"/>
                  </a:lnTo>
                  <a:lnTo>
                    <a:pt x="692150" y="21590"/>
                  </a:lnTo>
                  <a:lnTo>
                    <a:pt x="648970" y="33020"/>
                  </a:lnTo>
                  <a:lnTo>
                    <a:pt x="605790" y="46990"/>
                  </a:lnTo>
                  <a:lnTo>
                    <a:pt x="563880" y="62230"/>
                  </a:lnTo>
                  <a:lnTo>
                    <a:pt x="523240" y="78740"/>
                  </a:lnTo>
                  <a:lnTo>
                    <a:pt x="482600" y="97790"/>
                  </a:lnTo>
                  <a:lnTo>
                    <a:pt x="444500" y="119380"/>
                  </a:lnTo>
                  <a:lnTo>
                    <a:pt x="407670" y="142240"/>
                  </a:lnTo>
                  <a:lnTo>
                    <a:pt x="372110" y="166370"/>
                  </a:lnTo>
                  <a:lnTo>
                    <a:pt x="337820" y="191770"/>
                  </a:lnTo>
                  <a:lnTo>
                    <a:pt x="304800" y="219710"/>
                  </a:lnTo>
                  <a:lnTo>
                    <a:pt x="273050" y="248920"/>
                  </a:lnTo>
                  <a:lnTo>
                    <a:pt x="242570" y="279400"/>
                  </a:lnTo>
                  <a:lnTo>
                    <a:pt x="213360" y="311150"/>
                  </a:lnTo>
                  <a:lnTo>
                    <a:pt x="186690" y="344170"/>
                  </a:lnTo>
                  <a:lnTo>
                    <a:pt x="161290" y="378460"/>
                  </a:lnTo>
                  <a:lnTo>
                    <a:pt x="137160" y="414020"/>
                  </a:lnTo>
                  <a:lnTo>
                    <a:pt x="115570" y="450850"/>
                  </a:lnTo>
                  <a:lnTo>
                    <a:pt x="95250" y="488950"/>
                  </a:lnTo>
                  <a:lnTo>
                    <a:pt x="77470" y="527050"/>
                  </a:lnTo>
                  <a:lnTo>
                    <a:pt x="59690" y="566420"/>
                  </a:lnTo>
                  <a:lnTo>
                    <a:pt x="45720" y="608330"/>
                  </a:lnTo>
                  <a:lnTo>
                    <a:pt x="33020" y="648970"/>
                  </a:lnTo>
                  <a:lnTo>
                    <a:pt x="21590" y="690880"/>
                  </a:lnTo>
                  <a:lnTo>
                    <a:pt x="12700" y="734060"/>
                  </a:lnTo>
                  <a:lnTo>
                    <a:pt x="6350" y="777240"/>
                  </a:lnTo>
                  <a:lnTo>
                    <a:pt x="0" y="864870"/>
                  </a:lnTo>
                  <a:lnTo>
                    <a:pt x="1270" y="953770"/>
                  </a:lnTo>
                  <a:lnTo>
                    <a:pt x="12700" y="1045210"/>
                  </a:lnTo>
                  <a:lnTo>
                    <a:pt x="21590" y="1089660"/>
                  </a:lnTo>
                  <a:lnTo>
                    <a:pt x="33020" y="1134110"/>
                  </a:lnTo>
                  <a:lnTo>
                    <a:pt x="46990" y="1176020"/>
                  </a:lnTo>
                  <a:lnTo>
                    <a:pt x="62230" y="1219200"/>
                  </a:lnTo>
                  <a:lnTo>
                    <a:pt x="78740" y="1258570"/>
                  </a:lnTo>
                  <a:lnTo>
                    <a:pt x="97790" y="1299210"/>
                  </a:lnTo>
                  <a:lnTo>
                    <a:pt x="119380" y="1337310"/>
                  </a:lnTo>
                  <a:lnTo>
                    <a:pt x="140970" y="1374140"/>
                  </a:lnTo>
                  <a:lnTo>
                    <a:pt x="166370" y="1410970"/>
                  </a:lnTo>
                  <a:lnTo>
                    <a:pt x="191770" y="1445260"/>
                  </a:lnTo>
                  <a:lnTo>
                    <a:pt x="219710" y="1478280"/>
                  </a:lnTo>
                  <a:lnTo>
                    <a:pt x="248920" y="1510030"/>
                  </a:lnTo>
                  <a:lnTo>
                    <a:pt x="279400" y="1540510"/>
                  </a:lnTo>
                  <a:lnTo>
                    <a:pt x="311150" y="1568450"/>
                  </a:lnTo>
                  <a:lnTo>
                    <a:pt x="344170" y="1595120"/>
                  </a:lnTo>
                  <a:lnTo>
                    <a:pt x="378460" y="1620520"/>
                  </a:lnTo>
                  <a:lnTo>
                    <a:pt x="414020" y="1644650"/>
                  </a:lnTo>
                  <a:lnTo>
                    <a:pt x="450850" y="1666240"/>
                  </a:lnTo>
                  <a:lnTo>
                    <a:pt x="488950" y="1686560"/>
                  </a:lnTo>
                  <a:lnTo>
                    <a:pt x="527050" y="1705610"/>
                  </a:lnTo>
                  <a:lnTo>
                    <a:pt x="566420" y="1722120"/>
                  </a:lnTo>
                  <a:lnTo>
                    <a:pt x="607060" y="1737360"/>
                  </a:lnTo>
                  <a:lnTo>
                    <a:pt x="648970" y="1750060"/>
                  </a:lnTo>
                  <a:lnTo>
                    <a:pt x="690880" y="1760220"/>
                  </a:lnTo>
                  <a:lnTo>
                    <a:pt x="732790" y="1769110"/>
                  </a:lnTo>
                  <a:lnTo>
                    <a:pt x="775970" y="1775460"/>
                  </a:lnTo>
                  <a:lnTo>
                    <a:pt x="864870" y="1783080"/>
                  </a:lnTo>
                  <a:lnTo>
                    <a:pt x="953770" y="1780540"/>
                  </a:lnTo>
                  <a:close/>
                </a:path>
              </a:pathLst>
            </a:custGeom>
            <a:solidFill>
              <a:schemeClr val="accent1">
                <a:alpha val="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5599">
                <a:defRPr/>
              </a:pPr>
              <a:endParaRPr lang="fr-CA">
                <a:solidFill>
                  <a:prstClr val="white"/>
                </a:solidFill>
              </a:endParaRPr>
            </a:p>
          </p:txBody>
        </p:sp>
        <p:sp>
          <p:nvSpPr>
            <p:cNvPr id="6" name="Forme libre 5"/>
            <p:cNvSpPr/>
            <p:nvPr/>
          </p:nvSpPr>
          <p:spPr>
            <a:xfrm>
              <a:off x="6659587" y="4504876"/>
              <a:ext cx="396741" cy="398531"/>
            </a:xfrm>
            <a:custGeom>
              <a:avLst/>
              <a:gdLst/>
              <a:ahLst/>
              <a:cxnLst/>
              <a:rect l="0" t="0" r="0" b="0"/>
              <a:pathLst>
                <a:path w="396495" h="398400">
                  <a:moveTo>
                    <a:pt x="191008" y="398399"/>
                  </a:moveTo>
                  <a:lnTo>
                    <a:pt x="152654" y="393573"/>
                  </a:lnTo>
                  <a:lnTo>
                    <a:pt x="116078" y="381635"/>
                  </a:lnTo>
                  <a:lnTo>
                    <a:pt x="83058" y="362839"/>
                  </a:lnTo>
                  <a:lnTo>
                    <a:pt x="54737" y="337947"/>
                  </a:lnTo>
                  <a:lnTo>
                    <a:pt x="41783" y="323469"/>
                  </a:lnTo>
                  <a:lnTo>
                    <a:pt x="30734" y="308102"/>
                  </a:lnTo>
                  <a:lnTo>
                    <a:pt x="21082" y="291338"/>
                  </a:lnTo>
                  <a:lnTo>
                    <a:pt x="13462" y="273177"/>
                  </a:lnTo>
                  <a:lnTo>
                    <a:pt x="7239" y="254381"/>
                  </a:lnTo>
                  <a:lnTo>
                    <a:pt x="2413" y="234188"/>
                  </a:lnTo>
                  <a:lnTo>
                    <a:pt x="0" y="194437"/>
                  </a:lnTo>
                  <a:lnTo>
                    <a:pt x="5207" y="155575"/>
                  </a:lnTo>
                  <a:lnTo>
                    <a:pt x="17272" y="118999"/>
                  </a:lnTo>
                  <a:lnTo>
                    <a:pt x="36449" y="85471"/>
                  </a:lnTo>
                  <a:lnTo>
                    <a:pt x="61468" y="56134"/>
                  </a:lnTo>
                  <a:lnTo>
                    <a:pt x="91694" y="32131"/>
                  </a:lnTo>
                  <a:lnTo>
                    <a:pt x="108458" y="22606"/>
                  </a:lnTo>
                  <a:lnTo>
                    <a:pt x="126238" y="14351"/>
                  </a:lnTo>
                  <a:lnTo>
                    <a:pt x="145415" y="7620"/>
                  </a:lnTo>
                  <a:lnTo>
                    <a:pt x="165100" y="3302"/>
                  </a:lnTo>
                  <a:lnTo>
                    <a:pt x="205359" y="0"/>
                  </a:lnTo>
                  <a:lnTo>
                    <a:pt x="243840" y="4826"/>
                  </a:lnTo>
                  <a:lnTo>
                    <a:pt x="280289" y="16764"/>
                  </a:lnTo>
                  <a:lnTo>
                    <a:pt x="312928" y="35560"/>
                  </a:lnTo>
                  <a:lnTo>
                    <a:pt x="341757" y="60452"/>
                  </a:lnTo>
                  <a:lnTo>
                    <a:pt x="354203" y="74930"/>
                  </a:lnTo>
                  <a:lnTo>
                    <a:pt x="365760" y="90297"/>
                  </a:lnTo>
                  <a:lnTo>
                    <a:pt x="375285" y="107061"/>
                  </a:lnTo>
                  <a:lnTo>
                    <a:pt x="383032" y="124841"/>
                  </a:lnTo>
                  <a:lnTo>
                    <a:pt x="389255" y="144018"/>
                  </a:lnTo>
                  <a:lnTo>
                    <a:pt x="393573" y="163703"/>
                  </a:lnTo>
                  <a:lnTo>
                    <a:pt x="396494" y="203962"/>
                  </a:lnTo>
                  <a:lnTo>
                    <a:pt x="391160" y="242824"/>
                  </a:lnTo>
                  <a:lnTo>
                    <a:pt x="378714" y="279400"/>
                  </a:lnTo>
                  <a:lnTo>
                    <a:pt x="359918" y="312928"/>
                  </a:lnTo>
                  <a:lnTo>
                    <a:pt x="335026" y="341757"/>
                  </a:lnTo>
                  <a:lnTo>
                    <a:pt x="304800" y="365760"/>
                  </a:lnTo>
                  <a:lnTo>
                    <a:pt x="288036" y="375793"/>
                  </a:lnTo>
                  <a:lnTo>
                    <a:pt x="270256" y="384048"/>
                  </a:lnTo>
                  <a:lnTo>
                    <a:pt x="251079" y="390271"/>
                  </a:lnTo>
                  <a:lnTo>
                    <a:pt x="231394" y="39509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5599">
                <a:defRPr/>
              </a:pPr>
              <a:endParaRPr lang="fr-CA">
                <a:solidFill>
                  <a:prstClr val="white"/>
                </a:solidFill>
              </a:endParaRPr>
            </a:p>
          </p:txBody>
        </p:sp>
        <p:sp>
          <p:nvSpPr>
            <p:cNvPr id="7" name="Forme libre 6"/>
            <p:cNvSpPr/>
            <p:nvPr/>
          </p:nvSpPr>
          <p:spPr>
            <a:xfrm>
              <a:off x="6658629" y="4504559"/>
              <a:ext cx="398328" cy="396943"/>
            </a:xfrm>
            <a:custGeom>
              <a:avLst/>
              <a:gdLst/>
              <a:ahLst/>
              <a:cxnLst/>
              <a:rect l="0" t="0" r="0" b="0"/>
              <a:pathLst>
                <a:path w="397511" h="397511">
                  <a:moveTo>
                    <a:pt x="232410" y="394970"/>
                  </a:moveTo>
                  <a:lnTo>
                    <a:pt x="251460" y="389890"/>
                  </a:lnTo>
                  <a:lnTo>
                    <a:pt x="270510" y="383540"/>
                  </a:lnTo>
                  <a:lnTo>
                    <a:pt x="288290" y="375920"/>
                  </a:lnTo>
                  <a:lnTo>
                    <a:pt x="304800" y="365760"/>
                  </a:lnTo>
                  <a:lnTo>
                    <a:pt x="335280" y="341630"/>
                  </a:lnTo>
                  <a:lnTo>
                    <a:pt x="360680" y="312420"/>
                  </a:lnTo>
                  <a:lnTo>
                    <a:pt x="379730" y="279400"/>
                  </a:lnTo>
                  <a:lnTo>
                    <a:pt x="392430" y="242570"/>
                  </a:lnTo>
                  <a:lnTo>
                    <a:pt x="397510" y="203200"/>
                  </a:lnTo>
                  <a:lnTo>
                    <a:pt x="393700" y="163830"/>
                  </a:lnTo>
                  <a:lnTo>
                    <a:pt x="389890" y="143510"/>
                  </a:lnTo>
                  <a:lnTo>
                    <a:pt x="383540" y="124460"/>
                  </a:lnTo>
                  <a:lnTo>
                    <a:pt x="375920" y="106680"/>
                  </a:lnTo>
                  <a:lnTo>
                    <a:pt x="367030" y="90170"/>
                  </a:lnTo>
                  <a:lnTo>
                    <a:pt x="354330" y="74930"/>
                  </a:lnTo>
                  <a:lnTo>
                    <a:pt x="342900" y="59690"/>
                  </a:lnTo>
                  <a:lnTo>
                    <a:pt x="313690" y="35560"/>
                  </a:lnTo>
                  <a:lnTo>
                    <a:pt x="280670" y="16510"/>
                  </a:lnTo>
                  <a:lnTo>
                    <a:pt x="245110" y="5080"/>
                  </a:lnTo>
                  <a:lnTo>
                    <a:pt x="205740" y="0"/>
                  </a:lnTo>
                  <a:lnTo>
                    <a:pt x="165100" y="2540"/>
                  </a:lnTo>
                  <a:lnTo>
                    <a:pt x="146050" y="7620"/>
                  </a:lnTo>
                  <a:lnTo>
                    <a:pt x="127000" y="13970"/>
                  </a:lnTo>
                  <a:lnTo>
                    <a:pt x="109220" y="22860"/>
                  </a:lnTo>
                  <a:lnTo>
                    <a:pt x="92710" y="31750"/>
                  </a:lnTo>
                  <a:lnTo>
                    <a:pt x="62230" y="55880"/>
                  </a:lnTo>
                  <a:lnTo>
                    <a:pt x="36830" y="85090"/>
                  </a:lnTo>
                  <a:lnTo>
                    <a:pt x="17780" y="118110"/>
                  </a:lnTo>
                  <a:lnTo>
                    <a:pt x="6350" y="154940"/>
                  </a:lnTo>
                  <a:lnTo>
                    <a:pt x="0" y="194310"/>
                  </a:lnTo>
                  <a:lnTo>
                    <a:pt x="2540" y="233680"/>
                  </a:lnTo>
                  <a:lnTo>
                    <a:pt x="7620" y="254000"/>
                  </a:lnTo>
                  <a:lnTo>
                    <a:pt x="13970" y="273050"/>
                  </a:lnTo>
                  <a:lnTo>
                    <a:pt x="21590" y="290830"/>
                  </a:lnTo>
                  <a:lnTo>
                    <a:pt x="31750" y="307340"/>
                  </a:lnTo>
                  <a:lnTo>
                    <a:pt x="41910" y="323850"/>
                  </a:lnTo>
                  <a:lnTo>
                    <a:pt x="55880" y="337820"/>
                  </a:lnTo>
                  <a:lnTo>
                    <a:pt x="83820" y="363220"/>
                  </a:lnTo>
                  <a:lnTo>
                    <a:pt x="116840" y="381000"/>
                  </a:lnTo>
                  <a:lnTo>
                    <a:pt x="153670" y="393700"/>
                  </a:lnTo>
                  <a:lnTo>
                    <a:pt x="191770" y="397510"/>
                  </a:lnTo>
                  <a:close/>
                </a:path>
              </a:pathLst>
            </a:custGeom>
            <a:solidFill>
              <a:schemeClr val="accent1">
                <a:alpha val="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5599">
                <a:defRPr/>
              </a:pPr>
              <a:endParaRPr lang="fr-CA">
                <a:solidFill>
                  <a:prstClr val="white"/>
                </a:solidFill>
              </a:endParaRPr>
            </a:p>
          </p:txBody>
        </p:sp>
        <p:sp>
          <p:nvSpPr>
            <p:cNvPr id="8" name="Forme libre 7"/>
            <p:cNvSpPr/>
            <p:nvPr/>
          </p:nvSpPr>
          <p:spPr>
            <a:xfrm>
              <a:off x="6681785" y="4501561"/>
              <a:ext cx="396741" cy="398531"/>
            </a:xfrm>
            <a:custGeom>
              <a:avLst/>
              <a:gdLst/>
              <a:ahLst/>
              <a:cxnLst/>
              <a:rect l="0" t="0" r="0" b="0"/>
              <a:pathLst>
                <a:path w="396495" h="398400">
                  <a:moveTo>
                    <a:pt x="191008" y="398399"/>
                  </a:moveTo>
                  <a:lnTo>
                    <a:pt x="152654" y="393573"/>
                  </a:lnTo>
                  <a:lnTo>
                    <a:pt x="116078" y="381508"/>
                  </a:lnTo>
                  <a:lnTo>
                    <a:pt x="83058" y="362839"/>
                  </a:lnTo>
                  <a:lnTo>
                    <a:pt x="54229" y="337947"/>
                  </a:lnTo>
                  <a:lnTo>
                    <a:pt x="41656" y="323469"/>
                  </a:lnTo>
                  <a:lnTo>
                    <a:pt x="30734" y="308102"/>
                  </a:lnTo>
                  <a:lnTo>
                    <a:pt x="21082" y="291338"/>
                  </a:lnTo>
                  <a:lnTo>
                    <a:pt x="12954" y="273050"/>
                  </a:lnTo>
                  <a:lnTo>
                    <a:pt x="6731" y="254381"/>
                  </a:lnTo>
                  <a:lnTo>
                    <a:pt x="2413" y="234696"/>
                  </a:lnTo>
                  <a:lnTo>
                    <a:pt x="0" y="194310"/>
                  </a:lnTo>
                  <a:lnTo>
                    <a:pt x="4699" y="155448"/>
                  </a:lnTo>
                  <a:lnTo>
                    <a:pt x="17272" y="118999"/>
                  </a:lnTo>
                  <a:lnTo>
                    <a:pt x="36449" y="85344"/>
                  </a:lnTo>
                  <a:lnTo>
                    <a:pt x="61341" y="56642"/>
                  </a:lnTo>
                  <a:lnTo>
                    <a:pt x="91694" y="32131"/>
                  </a:lnTo>
                  <a:lnTo>
                    <a:pt x="108458" y="22479"/>
                  </a:lnTo>
                  <a:lnTo>
                    <a:pt x="126238" y="14351"/>
                  </a:lnTo>
                  <a:lnTo>
                    <a:pt x="145415" y="7620"/>
                  </a:lnTo>
                  <a:lnTo>
                    <a:pt x="165100" y="3302"/>
                  </a:lnTo>
                  <a:lnTo>
                    <a:pt x="204978" y="0"/>
                  </a:lnTo>
                  <a:lnTo>
                    <a:pt x="243840" y="4826"/>
                  </a:lnTo>
                  <a:lnTo>
                    <a:pt x="279781" y="16764"/>
                  </a:lnTo>
                  <a:lnTo>
                    <a:pt x="312928" y="35433"/>
                  </a:lnTo>
                  <a:lnTo>
                    <a:pt x="341757" y="60452"/>
                  </a:lnTo>
                  <a:lnTo>
                    <a:pt x="354203" y="74803"/>
                  </a:lnTo>
                  <a:lnTo>
                    <a:pt x="365252" y="90170"/>
                  </a:lnTo>
                  <a:lnTo>
                    <a:pt x="374777" y="107061"/>
                  </a:lnTo>
                  <a:lnTo>
                    <a:pt x="383032" y="125222"/>
                  </a:lnTo>
                  <a:lnTo>
                    <a:pt x="389255" y="144018"/>
                  </a:lnTo>
                  <a:lnTo>
                    <a:pt x="393573" y="163703"/>
                  </a:lnTo>
                  <a:lnTo>
                    <a:pt x="396494" y="203962"/>
                  </a:lnTo>
                  <a:lnTo>
                    <a:pt x="391160" y="242824"/>
                  </a:lnTo>
                  <a:lnTo>
                    <a:pt x="378714" y="279273"/>
                  </a:lnTo>
                  <a:lnTo>
                    <a:pt x="359918" y="312928"/>
                  </a:lnTo>
                  <a:lnTo>
                    <a:pt x="335026" y="341757"/>
                  </a:lnTo>
                  <a:lnTo>
                    <a:pt x="304800" y="366268"/>
                  </a:lnTo>
                  <a:lnTo>
                    <a:pt x="287909" y="375793"/>
                  </a:lnTo>
                  <a:lnTo>
                    <a:pt x="269748" y="383921"/>
                  </a:lnTo>
                  <a:lnTo>
                    <a:pt x="250952" y="390652"/>
                  </a:lnTo>
                  <a:lnTo>
                    <a:pt x="231267" y="39497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5599">
                <a:defRPr/>
              </a:pPr>
              <a:endParaRPr lang="fr-CA">
                <a:solidFill>
                  <a:prstClr val="white"/>
                </a:solidFill>
              </a:endParaRPr>
            </a:p>
          </p:txBody>
        </p:sp>
        <p:sp>
          <p:nvSpPr>
            <p:cNvPr id="9" name="Forme libre 8"/>
            <p:cNvSpPr/>
            <p:nvPr/>
          </p:nvSpPr>
          <p:spPr>
            <a:xfrm>
              <a:off x="6681940" y="4501088"/>
              <a:ext cx="395155" cy="398531"/>
            </a:xfrm>
            <a:custGeom>
              <a:avLst/>
              <a:gdLst/>
              <a:ahLst/>
              <a:cxnLst/>
              <a:rect l="0" t="0" r="0" b="0"/>
              <a:pathLst>
                <a:path w="396241" h="398781">
                  <a:moveTo>
                    <a:pt x="231140" y="394970"/>
                  </a:moveTo>
                  <a:lnTo>
                    <a:pt x="250190" y="389890"/>
                  </a:lnTo>
                  <a:lnTo>
                    <a:pt x="269240" y="383540"/>
                  </a:lnTo>
                  <a:lnTo>
                    <a:pt x="288290" y="375920"/>
                  </a:lnTo>
                  <a:lnTo>
                    <a:pt x="304800" y="365760"/>
                  </a:lnTo>
                  <a:lnTo>
                    <a:pt x="335280" y="341630"/>
                  </a:lnTo>
                  <a:lnTo>
                    <a:pt x="359410" y="312420"/>
                  </a:lnTo>
                  <a:lnTo>
                    <a:pt x="378460" y="279400"/>
                  </a:lnTo>
                  <a:lnTo>
                    <a:pt x="391160" y="242570"/>
                  </a:lnTo>
                  <a:lnTo>
                    <a:pt x="396240" y="203200"/>
                  </a:lnTo>
                  <a:lnTo>
                    <a:pt x="393700" y="163830"/>
                  </a:lnTo>
                  <a:lnTo>
                    <a:pt x="388620" y="143510"/>
                  </a:lnTo>
                  <a:lnTo>
                    <a:pt x="382270" y="124460"/>
                  </a:lnTo>
                  <a:lnTo>
                    <a:pt x="374650" y="106680"/>
                  </a:lnTo>
                  <a:lnTo>
                    <a:pt x="364490" y="90170"/>
                  </a:lnTo>
                  <a:lnTo>
                    <a:pt x="354330" y="74930"/>
                  </a:lnTo>
                  <a:lnTo>
                    <a:pt x="341630" y="59690"/>
                  </a:lnTo>
                  <a:lnTo>
                    <a:pt x="312420" y="35560"/>
                  </a:lnTo>
                  <a:lnTo>
                    <a:pt x="279400" y="16510"/>
                  </a:lnTo>
                  <a:lnTo>
                    <a:pt x="243840" y="5080"/>
                  </a:lnTo>
                  <a:lnTo>
                    <a:pt x="204470" y="0"/>
                  </a:lnTo>
                  <a:lnTo>
                    <a:pt x="165100" y="2540"/>
                  </a:lnTo>
                  <a:lnTo>
                    <a:pt x="144780" y="7620"/>
                  </a:lnTo>
                  <a:lnTo>
                    <a:pt x="125730" y="13970"/>
                  </a:lnTo>
                  <a:lnTo>
                    <a:pt x="107950" y="22860"/>
                  </a:lnTo>
                  <a:lnTo>
                    <a:pt x="91440" y="31750"/>
                  </a:lnTo>
                  <a:lnTo>
                    <a:pt x="60960" y="55880"/>
                  </a:lnTo>
                  <a:lnTo>
                    <a:pt x="36830" y="85090"/>
                  </a:lnTo>
                  <a:lnTo>
                    <a:pt x="16510" y="119380"/>
                  </a:lnTo>
                  <a:lnTo>
                    <a:pt x="5080" y="154940"/>
                  </a:lnTo>
                  <a:lnTo>
                    <a:pt x="0" y="194310"/>
                  </a:lnTo>
                  <a:lnTo>
                    <a:pt x="2540" y="234950"/>
                  </a:lnTo>
                  <a:lnTo>
                    <a:pt x="6350" y="254000"/>
                  </a:lnTo>
                  <a:lnTo>
                    <a:pt x="12700" y="273050"/>
                  </a:lnTo>
                  <a:lnTo>
                    <a:pt x="20320" y="290830"/>
                  </a:lnTo>
                  <a:lnTo>
                    <a:pt x="30480" y="307340"/>
                  </a:lnTo>
                  <a:lnTo>
                    <a:pt x="41910" y="323850"/>
                  </a:lnTo>
                  <a:lnTo>
                    <a:pt x="54610" y="337820"/>
                  </a:lnTo>
                  <a:lnTo>
                    <a:pt x="82550" y="363220"/>
                  </a:lnTo>
                  <a:lnTo>
                    <a:pt x="115570" y="381000"/>
                  </a:lnTo>
                  <a:lnTo>
                    <a:pt x="152400" y="393700"/>
                  </a:lnTo>
                  <a:lnTo>
                    <a:pt x="190500" y="398780"/>
                  </a:lnTo>
                  <a:close/>
                </a:path>
              </a:pathLst>
            </a:custGeom>
            <a:solidFill>
              <a:schemeClr val="accent1">
                <a:alpha val="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5599">
                <a:defRPr/>
              </a:pPr>
              <a:endParaRPr lang="fr-CA">
                <a:solidFill>
                  <a:prstClr val="white"/>
                </a:solidFill>
              </a:endParaRPr>
            </a:p>
          </p:txBody>
        </p:sp>
        <p:sp>
          <p:nvSpPr>
            <p:cNvPr id="10" name="Forme libre 9"/>
            <p:cNvSpPr/>
            <p:nvPr/>
          </p:nvSpPr>
          <p:spPr>
            <a:xfrm>
              <a:off x="6851869" y="4990748"/>
              <a:ext cx="263436" cy="266746"/>
            </a:xfrm>
            <a:custGeom>
              <a:avLst/>
              <a:gdLst/>
              <a:ahLst/>
              <a:cxnLst/>
              <a:rect l="0" t="0" r="0" b="0"/>
              <a:pathLst>
                <a:path w="264034" h="266828">
                  <a:moveTo>
                    <a:pt x="126746" y="266827"/>
                  </a:moveTo>
                  <a:lnTo>
                    <a:pt x="100838" y="263525"/>
                  </a:lnTo>
                  <a:lnTo>
                    <a:pt x="76835" y="255778"/>
                  </a:lnTo>
                  <a:lnTo>
                    <a:pt x="54737" y="243332"/>
                  </a:lnTo>
                  <a:lnTo>
                    <a:pt x="35560" y="226949"/>
                  </a:lnTo>
                  <a:lnTo>
                    <a:pt x="20193" y="206883"/>
                  </a:lnTo>
                  <a:lnTo>
                    <a:pt x="8636" y="183769"/>
                  </a:lnTo>
                  <a:lnTo>
                    <a:pt x="1524" y="157861"/>
                  </a:lnTo>
                  <a:lnTo>
                    <a:pt x="0" y="130937"/>
                  </a:lnTo>
                  <a:lnTo>
                    <a:pt x="3429" y="105029"/>
                  </a:lnTo>
                  <a:lnTo>
                    <a:pt x="12065" y="80645"/>
                  </a:lnTo>
                  <a:lnTo>
                    <a:pt x="25019" y="58039"/>
                  </a:lnTo>
                  <a:lnTo>
                    <a:pt x="41275" y="38354"/>
                  </a:lnTo>
                  <a:lnTo>
                    <a:pt x="61468" y="21971"/>
                  </a:lnTo>
                  <a:lnTo>
                    <a:pt x="84963" y="10033"/>
                  </a:lnTo>
                  <a:lnTo>
                    <a:pt x="110871" y="2413"/>
                  </a:lnTo>
                  <a:lnTo>
                    <a:pt x="137287" y="0"/>
                  </a:lnTo>
                  <a:lnTo>
                    <a:pt x="163195" y="3302"/>
                  </a:lnTo>
                  <a:lnTo>
                    <a:pt x="187198" y="11049"/>
                  </a:lnTo>
                  <a:lnTo>
                    <a:pt x="209296" y="23495"/>
                  </a:lnTo>
                  <a:lnTo>
                    <a:pt x="228473" y="39751"/>
                  </a:lnTo>
                  <a:lnTo>
                    <a:pt x="243840" y="59944"/>
                  </a:lnTo>
                  <a:lnTo>
                    <a:pt x="255397" y="82931"/>
                  </a:lnTo>
                  <a:lnTo>
                    <a:pt x="262636" y="108966"/>
                  </a:lnTo>
                  <a:lnTo>
                    <a:pt x="264033" y="135763"/>
                  </a:lnTo>
                  <a:lnTo>
                    <a:pt x="260731" y="162179"/>
                  </a:lnTo>
                  <a:lnTo>
                    <a:pt x="252095" y="186690"/>
                  </a:lnTo>
                  <a:lnTo>
                    <a:pt x="239522" y="208788"/>
                  </a:lnTo>
                  <a:lnTo>
                    <a:pt x="222758" y="228473"/>
                  </a:lnTo>
                  <a:lnTo>
                    <a:pt x="202565" y="244729"/>
                  </a:lnTo>
                  <a:lnTo>
                    <a:pt x="179070" y="256794"/>
                  </a:lnTo>
                  <a:lnTo>
                    <a:pt x="153162" y="26441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5599">
                <a:defRPr/>
              </a:pPr>
              <a:endParaRPr lang="fr-CA">
                <a:solidFill>
                  <a:prstClr val="white"/>
                </a:solidFill>
              </a:endParaRPr>
            </a:p>
          </p:txBody>
        </p:sp>
        <p:sp>
          <p:nvSpPr>
            <p:cNvPr id="11" name="Forme libre 10"/>
            <p:cNvSpPr/>
            <p:nvPr/>
          </p:nvSpPr>
          <p:spPr>
            <a:xfrm>
              <a:off x="6851869" y="4990748"/>
              <a:ext cx="263436" cy="266746"/>
            </a:xfrm>
            <a:custGeom>
              <a:avLst/>
              <a:gdLst/>
              <a:ahLst/>
              <a:cxnLst/>
              <a:rect l="0" t="0" r="0" b="0"/>
              <a:pathLst>
                <a:path w="264161" h="266701">
                  <a:moveTo>
                    <a:pt x="153670" y="264160"/>
                  </a:moveTo>
                  <a:lnTo>
                    <a:pt x="179070" y="256540"/>
                  </a:lnTo>
                  <a:lnTo>
                    <a:pt x="201930" y="243840"/>
                  </a:lnTo>
                  <a:lnTo>
                    <a:pt x="222250" y="228600"/>
                  </a:lnTo>
                  <a:lnTo>
                    <a:pt x="240030" y="208280"/>
                  </a:lnTo>
                  <a:lnTo>
                    <a:pt x="251460" y="186690"/>
                  </a:lnTo>
                  <a:lnTo>
                    <a:pt x="260350" y="161290"/>
                  </a:lnTo>
                  <a:lnTo>
                    <a:pt x="264160" y="135890"/>
                  </a:lnTo>
                  <a:lnTo>
                    <a:pt x="262890" y="107950"/>
                  </a:lnTo>
                  <a:lnTo>
                    <a:pt x="255270" y="82550"/>
                  </a:lnTo>
                  <a:lnTo>
                    <a:pt x="243840" y="59690"/>
                  </a:lnTo>
                  <a:lnTo>
                    <a:pt x="228600" y="39370"/>
                  </a:lnTo>
                  <a:lnTo>
                    <a:pt x="209550" y="22860"/>
                  </a:lnTo>
                  <a:lnTo>
                    <a:pt x="186690" y="10160"/>
                  </a:lnTo>
                  <a:lnTo>
                    <a:pt x="162560" y="2540"/>
                  </a:lnTo>
                  <a:lnTo>
                    <a:pt x="137160" y="0"/>
                  </a:lnTo>
                  <a:lnTo>
                    <a:pt x="110490" y="2540"/>
                  </a:lnTo>
                  <a:lnTo>
                    <a:pt x="85090" y="10160"/>
                  </a:lnTo>
                  <a:lnTo>
                    <a:pt x="60960" y="21590"/>
                  </a:lnTo>
                  <a:lnTo>
                    <a:pt x="40640" y="38100"/>
                  </a:lnTo>
                  <a:lnTo>
                    <a:pt x="25400" y="57150"/>
                  </a:lnTo>
                  <a:lnTo>
                    <a:pt x="11430" y="80010"/>
                  </a:lnTo>
                  <a:lnTo>
                    <a:pt x="3810" y="104140"/>
                  </a:lnTo>
                  <a:lnTo>
                    <a:pt x="0" y="130810"/>
                  </a:lnTo>
                  <a:lnTo>
                    <a:pt x="1270" y="157480"/>
                  </a:lnTo>
                  <a:lnTo>
                    <a:pt x="8890" y="182880"/>
                  </a:lnTo>
                  <a:lnTo>
                    <a:pt x="20320" y="207010"/>
                  </a:lnTo>
                  <a:lnTo>
                    <a:pt x="35560" y="226060"/>
                  </a:lnTo>
                  <a:lnTo>
                    <a:pt x="54610" y="242570"/>
                  </a:lnTo>
                  <a:lnTo>
                    <a:pt x="77470" y="255270"/>
                  </a:lnTo>
                  <a:lnTo>
                    <a:pt x="100330" y="262890"/>
                  </a:lnTo>
                  <a:lnTo>
                    <a:pt x="127000" y="266700"/>
                  </a:lnTo>
                  <a:close/>
                </a:path>
              </a:pathLst>
            </a:custGeom>
            <a:solidFill>
              <a:schemeClr val="accent1">
                <a:alpha val="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5599">
                <a:defRPr/>
              </a:pPr>
              <a:endParaRPr lang="fr-CA">
                <a:solidFill>
                  <a:prstClr val="white"/>
                </a:solidFill>
              </a:endParaRPr>
            </a:p>
          </p:txBody>
        </p:sp>
        <p:sp>
          <p:nvSpPr>
            <p:cNvPr id="12" name="Forme libre 11"/>
            <p:cNvSpPr/>
            <p:nvPr/>
          </p:nvSpPr>
          <p:spPr>
            <a:xfrm>
              <a:off x="6866920" y="4986679"/>
              <a:ext cx="265023" cy="266746"/>
            </a:xfrm>
            <a:custGeom>
              <a:avLst/>
              <a:gdLst/>
              <a:ahLst/>
              <a:cxnLst/>
              <a:rect l="0" t="0" r="0" b="0"/>
              <a:pathLst>
                <a:path w="263907" h="266828">
                  <a:moveTo>
                    <a:pt x="126619" y="266827"/>
                  </a:moveTo>
                  <a:lnTo>
                    <a:pt x="100711" y="263525"/>
                  </a:lnTo>
                  <a:lnTo>
                    <a:pt x="76708" y="255778"/>
                  </a:lnTo>
                  <a:lnTo>
                    <a:pt x="54610" y="243332"/>
                  </a:lnTo>
                  <a:lnTo>
                    <a:pt x="35941" y="227076"/>
                  </a:lnTo>
                  <a:lnTo>
                    <a:pt x="20066" y="206883"/>
                  </a:lnTo>
                  <a:lnTo>
                    <a:pt x="8636" y="183896"/>
                  </a:lnTo>
                  <a:lnTo>
                    <a:pt x="1397" y="157861"/>
                  </a:lnTo>
                  <a:lnTo>
                    <a:pt x="0" y="131064"/>
                  </a:lnTo>
                  <a:lnTo>
                    <a:pt x="3302" y="104648"/>
                  </a:lnTo>
                  <a:lnTo>
                    <a:pt x="11938" y="80137"/>
                  </a:lnTo>
                  <a:lnTo>
                    <a:pt x="24892" y="58039"/>
                  </a:lnTo>
                  <a:lnTo>
                    <a:pt x="41275" y="38354"/>
                  </a:lnTo>
                  <a:lnTo>
                    <a:pt x="61849" y="22098"/>
                  </a:lnTo>
                  <a:lnTo>
                    <a:pt x="84963" y="10033"/>
                  </a:lnTo>
                  <a:lnTo>
                    <a:pt x="110871" y="2413"/>
                  </a:lnTo>
                  <a:lnTo>
                    <a:pt x="137668" y="0"/>
                  </a:lnTo>
                  <a:lnTo>
                    <a:pt x="163195" y="3302"/>
                  </a:lnTo>
                  <a:lnTo>
                    <a:pt x="187198" y="11049"/>
                  </a:lnTo>
                  <a:lnTo>
                    <a:pt x="209169" y="23495"/>
                  </a:lnTo>
                  <a:lnTo>
                    <a:pt x="228473" y="39878"/>
                  </a:lnTo>
                  <a:lnTo>
                    <a:pt x="243840" y="59944"/>
                  </a:lnTo>
                  <a:lnTo>
                    <a:pt x="255778" y="83058"/>
                  </a:lnTo>
                  <a:lnTo>
                    <a:pt x="262509" y="108966"/>
                  </a:lnTo>
                  <a:lnTo>
                    <a:pt x="263906" y="135890"/>
                  </a:lnTo>
                  <a:lnTo>
                    <a:pt x="260604" y="161798"/>
                  </a:lnTo>
                  <a:lnTo>
                    <a:pt x="251968" y="186182"/>
                  </a:lnTo>
                  <a:lnTo>
                    <a:pt x="239522" y="208788"/>
                  </a:lnTo>
                  <a:lnTo>
                    <a:pt x="222631" y="228473"/>
                  </a:lnTo>
                  <a:lnTo>
                    <a:pt x="202565" y="244856"/>
                  </a:lnTo>
                  <a:lnTo>
                    <a:pt x="178943" y="256794"/>
                  </a:lnTo>
                  <a:lnTo>
                    <a:pt x="153543" y="26441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5599">
                <a:defRPr/>
              </a:pPr>
              <a:endParaRPr lang="fr-CA">
                <a:solidFill>
                  <a:prstClr val="white"/>
                </a:solidFill>
              </a:endParaRPr>
            </a:p>
          </p:txBody>
        </p:sp>
        <p:sp>
          <p:nvSpPr>
            <p:cNvPr id="13" name="Forme libre 12"/>
            <p:cNvSpPr/>
            <p:nvPr/>
          </p:nvSpPr>
          <p:spPr>
            <a:xfrm>
              <a:off x="6868351" y="4987151"/>
              <a:ext cx="263436" cy="266746"/>
            </a:xfrm>
            <a:custGeom>
              <a:avLst/>
              <a:gdLst/>
              <a:ahLst/>
              <a:cxnLst/>
              <a:rect l="0" t="0" r="0" b="0"/>
              <a:pathLst>
                <a:path w="264161" h="267971">
                  <a:moveTo>
                    <a:pt x="153670" y="265430"/>
                  </a:moveTo>
                  <a:lnTo>
                    <a:pt x="179070" y="257810"/>
                  </a:lnTo>
                  <a:lnTo>
                    <a:pt x="201930" y="245110"/>
                  </a:lnTo>
                  <a:lnTo>
                    <a:pt x="222250" y="228600"/>
                  </a:lnTo>
                  <a:lnTo>
                    <a:pt x="238760" y="209550"/>
                  </a:lnTo>
                  <a:lnTo>
                    <a:pt x="251460" y="186690"/>
                  </a:lnTo>
                  <a:lnTo>
                    <a:pt x="260350" y="162560"/>
                  </a:lnTo>
                  <a:lnTo>
                    <a:pt x="264160" y="135890"/>
                  </a:lnTo>
                  <a:lnTo>
                    <a:pt x="261620" y="109220"/>
                  </a:lnTo>
                  <a:lnTo>
                    <a:pt x="255270" y="83820"/>
                  </a:lnTo>
                  <a:lnTo>
                    <a:pt x="243840" y="60960"/>
                  </a:lnTo>
                  <a:lnTo>
                    <a:pt x="228600" y="40640"/>
                  </a:lnTo>
                  <a:lnTo>
                    <a:pt x="209550" y="24130"/>
                  </a:lnTo>
                  <a:lnTo>
                    <a:pt x="186690" y="11430"/>
                  </a:lnTo>
                  <a:lnTo>
                    <a:pt x="162560" y="3810"/>
                  </a:lnTo>
                  <a:lnTo>
                    <a:pt x="137160" y="0"/>
                  </a:lnTo>
                  <a:lnTo>
                    <a:pt x="110490" y="2540"/>
                  </a:lnTo>
                  <a:lnTo>
                    <a:pt x="85090" y="10160"/>
                  </a:lnTo>
                  <a:lnTo>
                    <a:pt x="62230" y="22860"/>
                  </a:lnTo>
                  <a:lnTo>
                    <a:pt x="40640" y="39370"/>
                  </a:lnTo>
                  <a:lnTo>
                    <a:pt x="24130" y="58420"/>
                  </a:lnTo>
                  <a:lnTo>
                    <a:pt x="11430" y="80010"/>
                  </a:lnTo>
                  <a:lnTo>
                    <a:pt x="2540" y="105410"/>
                  </a:lnTo>
                  <a:lnTo>
                    <a:pt x="0" y="132080"/>
                  </a:lnTo>
                  <a:lnTo>
                    <a:pt x="1270" y="158750"/>
                  </a:lnTo>
                  <a:lnTo>
                    <a:pt x="8890" y="184150"/>
                  </a:lnTo>
                  <a:lnTo>
                    <a:pt x="20320" y="207010"/>
                  </a:lnTo>
                  <a:lnTo>
                    <a:pt x="35560" y="227330"/>
                  </a:lnTo>
                  <a:lnTo>
                    <a:pt x="54610" y="243840"/>
                  </a:lnTo>
                  <a:lnTo>
                    <a:pt x="76200" y="256540"/>
                  </a:lnTo>
                  <a:lnTo>
                    <a:pt x="100330" y="264160"/>
                  </a:lnTo>
                  <a:lnTo>
                    <a:pt x="127000" y="267970"/>
                  </a:lnTo>
                  <a:close/>
                </a:path>
              </a:pathLst>
            </a:custGeom>
            <a:solidFill>
              <a:schemeClr val="accent1">
                <a:alpha val="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5599">
                <a:defRPr/>
              </a:pPr>
              <a:endParaRPr lang="fr-CA">
                <a:solidFill>
                  <a:prstClr val="white"/>
                </a:solidFill>
              </a:endParaRPr>
            </a:p>
          </p:txBody>
        </p:sp>
        <p:sp>
          <p:nvSpPr>
            <p:cNvPr id="14" name="Forme libre 13"/>
            <p:cNvSpPr/>
            <p:nvPr/>
          </p:nvSpPr>
          <p:spPr>
            <a:xfrm>
              <a:off x="6945840" y="5356032"/>
              <a:ext cx="198370" cy="200059"/>
            </a:xfrm>
            <a:custGeom>
              <a:avLst/>
              <a:gdLst/>
              <a:ahLst/>
              <a:cxnLst/>
              <a:rect l="0" t="0" r="0" b="0"/>
              <a:pathLst>
                <a:path w="198248" h="200661">
                  <a:moveTo>
                    <a:pt x="94488" y="200660"/>
                  </a:moveTo>
                  <a:lnTo>
                    <a:pt x="75311" y="198755"/>
                  </a:lnTo>
                  <a:lnTo>
                    <a:pt x="57023" y="192532"/>
                  </a:lnTo>
                  <a:lnTo>
                    <a:pt x="40767" y="183388"/>
                  </a:lnTo>
                  <a:lnTo>
                    <a:pt x="26416" y="171323"/>
                  </a:lnTo>
                  <a:lnTo>
                    <a:pt x="14859" y="156083"/>
                  </a:lnTo>
                  <a:lnTo>
                    <a:pt x="6223" y="138684"/>
                  </a:lnTo>
                  <a:lnTo>
                    <a:pt x="889" y="119126"/>
                  </a:lnTo>
                  <a:lnTo>
                    <a:pt x="0" y="98933"/>
                  </a:lnTo>
                  <a:lnTo>
                    <a:pt x="2794" y="79248"/>
                  </a:lnTo>
                  <a:lnTo>
                    <a:pt x="9017" y="60960"/>
                  </a:lnTo>
                  <a:lnTo>
                    <a:pt x="19177" y="43688"/>
                  </a:lnTo>
                  <a:lnTo>
                    <a:pt x="31623" y="29337"/>
                  </a:lnTo>
                  <a:lnTo>
                    <a:pt x="46990" y="16764"/>
                  </a:lnTo>
                  <a:lnTo>
                    <a:pt x="64262" y="7239"/>
                  </a:lnTo>
                  <a:lnTo>
                    <a:pt x="83947" y="1524"/>
                  </a:lnTo>
                  <a:lnTo>
                    <a:pt x="103632" y="0"/>
                  </a:lnTo>
                  <a:lnTo>
                    <a:pt x="123317" y="1905"/>
                  </a:lnTo>
                  <a:lnTo>
                    <a:pt x="141097" y="7747"/>
                  </a:lnTo>
                  <a:lnTo>
                    <a:pt x="157353" y="17272"/>
                  </a:lnTo>
                  <a:lnTo>
                    <a:pt x="171831" y="29337"/>
                  </a:lnTo>
                  <a:lnTo>
                    <a:pt x="183261" y="44704"/>
                  </a:lnTo>
                  <a:lnTo>
                    <a:pt x="191897" y="61976"/>
                  </a:lnTo>
                  <a:lnTo>
                    <a:pt x="197231" y="81153"/>
                  </a:lnTo>
                  <a:lnTo>
                    <a:pt x="198247" y="101727"/>
                  </a:lnTo>
                  <a:lnTo>
                    <a:pt x="195326" y="121412"/>
                  </a:lnTo>
                  <a:lnTo>
                    <a:pt x="189103" y="139700"/>
                  </a:lnTo>
                  <a:lnTo>
                    <a:pt x="179451" y="156464"/>
                  </a:lnTo>
                  <a:lnTo>
                    <a:pt x="167005" y="171323"/>
                  </a:lnTo>
                  <a:lnTo>
                    <a:pt x="151638" y="183896"/>
                  </a:lnTo>
                  <a:lnTo>
                    <a:pt x="133858" y="193040"/>
                  </a:lnTo>
                  <a:lnTo>
                    <a:pt x="114681" y="19875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5599">
                <a:defRPr/>
              </a:pPr>
              <a:endParaRPr lang="fr-CA">
                <a:solidFill>
                  <a:prstClr val="white"/>
                </a:solidFill>
              </a:endParaRPr>
            </a:p>
          </p:txBody>
        </p:sp>
        <p:sp>
          <p:nvSpPr>
            <p:cNvPr id="15" name="Forme libre 14"/>
            <p:cNvSpPr/>
            <p:nvPr/>
          </p:nvSpPr>
          <p:spPr>
            <a:xfrm>
              <a:off x="6943148" y="5356207"/>
              <a:ext cx="198371" cy="201648"/>
            </a:xfrm>
            <a:custGeom>
              <a:avLst/>
              <a:gdLst/>
              <a:ahLst/>
              <a:cxnLst/>
              <a:rect l="0" t="0" r="0" b="0"/>
              <a:pathLst>
                <a:path w="198121" h="200661">
                  <a:moveTo>
                    <a:pt x="115570" y="199390"/>
                  </a:moveTo>
                  <a:lnTo>
                    <a:pt x="134620" y="193040"/>
                  </a:lnTo>
                  <a:lnTo>
                    <a:pt x="152400" y="184150"/>
                  </a:lnTo>
                  <a:lnTo>
                    <a:pt x="167640" y="171450"/>
                  </a:lnTo>
                  <a:lnTo>
                    <a:pt x="180340" y="157480"/>
                  </a:lnTo>
                  <a:lnTo>
                    <a:pt x="189230" y="139700"/>
                  </a:lnTo>
                  <a:lnTo>
                    <a:pt x="195580" y="121920"/>
                  </a:lnTo>
                  <a:lnTo>
                    <a:pt x="198120" y="102870"/>
                  </a:lnTo>
                  <a:lnTo>
                    <a:pt x="198120" y="81280"/>
                  </a:lnTo>
                  <a:lnTo>
                    <a:pt x="191770" y="62230"/>
                  </a:lnTo>
                  <a:lnTo>
                    <a:pt x="184150" y="45720"/>
                  </a:lnTo>
                  <a:lnTo>
                    <a:pt x="172720" y="30480"/>
                  </a:lnTo>
                  <a:lnTo>
                    <a:pt x="157480" y="17780"/>
                  </a:lnTo>
                  <a:lnTo>
                    <a:pt x="140970" y="8890"/>
                  </a:lnTo>
                  <a:lnTo>
                    <a:pt x="124460" y="2540"/>
                  </a:lnTo>
                  <a:lnTo>
                    <a:pt x="104140" y="0"/>
                  </a:lnTo>
                  <a:lnTo>
                    <a:pt x="83820" y="2540"/>
                  </a:lnTo>
                  <a:lnTo>
                    <a:pt x="64770" y="7620"/>
                  </a:lnTo>
                  <a:lnTo>
                    <a:pt x="46990" y="17780"/>
                  </a:lnTo>
                  <a:lnTo>
                    <a:pt x="31750" y="30480"/>
                  </a:lnTo>
                  <a:lnTo>
                    <a:pt x="19050" y="44450"/>
                  </a:lnTo>
                  <a:lnTo>
                    <a:pt x="10160" y="60960"/>
                  </a:lnTo>
                  <a:lnTo>
                    <a:pt x="3810" y="80010"/>
                  </a:lnTo>
                  <a:lnTo>
                    <a:pt x="0" y="99060"/>
                  </a:lnTo>
                  <a:lnTo>
                    <a:pt x="1270" y="119380"/>
                  </a:lnTo>
                  <a:lnTo>
                    <a:pt x="6350" y="139700"/>
                  </a:lnTo>
                  <a:lnTo>
                    <a:pt x="15240" y="156210"/>
                  </a:lnTo>
                  <a:lnTo>
                    <a:pt x="26670" y="171450"/>
                  </a:lnTo>
                  <a:lnTo>
                    <a:pt x="41910" y="184150"/>
                  </a:lnTo>
                  <a:lnTo>
                    <a:pt x="57150" y="193040"/>
                  </a:lnTo>
                  <a:lnTo>
                    <a:pt x="76200" y="199390"/>
                  </a:lnTo>
                  <a:lnTo>
                    <a:pt x="95250" y="200660"/>
                  </a:lnTo>
                  <a:close/>
                </a:path>
              </a:pathLst>
            </a:custGeom>
            <a:solidFill>
              <a:schemeClr val="accent1">
                <a:alpha val="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5599">
                <a:defRPr/>
              </a:pPr>
              <a:endParaRPr lang="fr-CA">
                <a:solidFill>
                  <a:prstClr val="white"/>
                </a:solidFill>
              </a:endParaRPr>
            </a:p>
          </p:txBody>
        </p:sp>
        <p:sp>
          <p:nvSpPr>
            <p:cNvPr id="16" name="Forme libre 15"/>
            <p:cNvSpPr/>
            <p:nvPr/>
          </p:nvSpPr>
          <p:spPr>
            <a:xfrm>
              <a:off x="6956466" y="5354218"/>
              <a:ext cx="198371" cy="201648"/>
            </a:xfrm>
            <a:custGeom>
              <a:avLst/>
              <a:gdLst/>
              <a:ahLst/>
              <a:cxnLst/>
              <a:rect l="0" t="0" r="0" b="0"/>
              <a:pathLst>
                <a:path w="198248" h="200661">
                  <a:moveTo>
                    <a:pt x="94488" y="200660"/>
                  </a:moveTo>
                  <a:lnTo>
                    <a:pt x="75311" y="198755"/>
                  </a:lnTo>
                  <a:lnTo>
                    <a:pt x="57023" y="192913"/>
                  </a:lnTo>
                  <a:lnTo>
                    <a:pt x="40767" y="183388"/>
                  </a:lnTo>
                  <a:lnTo>
                    <a:pt x="26289" y="171323"/>
                  </a:lnTo>
                  <a:lnTo>
                    <a:pt x="14859" y="155956"/>
                  </a:lnTo>
                  <a:lnTo>
                    <a:pt x="6223" y="138684"/>
                  </a:lnTo>
                  <a:lnTo>
                    <a:pt x="889" y="118999"/>
                  </a:lnTo>
                  <a:lnTo>
                    <a:pt x="0" y="98933"/>
                  </a:lnTo>
                  <a:lnTo>
                    <a:pt x="2794" y="79248"/>
                  </a:lnTo>
                  <a:lnTo>
                    <a:pt x="9017" y="60960"/>
                  </a:lnTo>
                  <a:lnTo>
                    <a:pt x="19177" y="44196"/>
                  </a:lnTo>
                  <a:lnTo>
                    <a:pt x="31623" y="29337"/>
                  </a:lnTo>
                  <a:lnTo>
                    <a:pt x="46990" y="16764"/>
                  </a:lnTo>
                  <a:lnTo>
                    <a:pt x="64262" y="7747"/>
                  </a:lnTo>
                  <a:lnTo>
                    <a:pt x="83947" y="1397"/>
                  </a:lnTo>
                  <a:lnTo>
                    <a:pt x="103632" y="0"/>
                  </a:lnTo>
                  <a:lnTo>
                    <a:pt x="123317" y="1905"/>
                  </a:lnTo>
                  <a:lnTo>
                    <a:pt x="141097" y="8128"/>
                  </a:lnTo>
                  <a:lnTo>
                    <a:pt x="157353" y="17272"/>
                  </a:lnTo>
                  <a:lnTo>
                    <a:pt x="171831" y="29337"/>
                  </a:lnTo>
                  <a:lnTo>
                    <a:pt x="183261" y="44704"/>
                  </a:lnTo>
                  <a:lnTo>
                    <a:pt x="191897" y="61976"/>
                  </a:lnTo>
                  <a:lnTo>
                    <a:pt x="197231" y="81661"/>
                  </a:lnTo>
                  <a:lnTo>
                    <a:pt x="198247" y="101727"/>
                  </a:lnTo>
                  <a:lnTo>
                    <a:pt x="195326" y="121412"/>
                  </a:lnTo>
                  <a:lnTo>
                    <a:pt x="189103" y="139700"/>
                  </a:lnTo>
                  <a:lnTo>
                    <a:pt x="179451" y="156464"/>
                  </a:lnTo>
                  <a:lnTo>
                    <a:pt x="167005" y="171323"/>
                  </a:lnTo>
                  <a:lnTo>
                    <a:pt x="151638" y="183896"/>
                  </a:lnTo>
                  <a:lnTo>
                    <a:pt x="133858" y="192913"/>
                  </a:lnTo>
                  <a:lnTo>
                    <a:pt x="114681" y="199263"/>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5599">
                <a:defRPr/>
              </a:pPr>
              <a:endParaRPr lang="fr-CA">
                <a:solidFill>
                  <a:prstClr val="white"/>
                </a:solidFill>
              </a:endParaRPr>
            </a:p>
          </p:txBody>
        </p:sp>
        <p:sp>
          <p:nvSpPr>
            <p:cNvPr id="17" name="Forme libre 16"/>
            <p:cNvSpPr/>
            <p:nvPr/>
          </p:nvSpPr>
          <p:spPr>
            <a:xfrm>
              <a:off x="6956149" y="5355177"/>
              <a:ext cx="196784" cy="200059"/>
            </a:xfrm>
            <a:custGeom>
              <a:avLst/>
              <a:gdLst/>
              <a:ahLst/>
              <a:cxnLst/>
              <a:rect l="0" t="0" r="0" b="0"/>
              <a:pathLst>
                <a:path w="198121" h="200661">
                  <a:moveTo>
                    <a:pt x="114300" y="199390"/>
                  </a:moveTo>
                  <a:lnTo>
                    <a:pt x="133350" y="193040"/>
                  </a:lnTo>
                  <a:lnTo>
                    <a:pt x="152400" y="184150"/>
                  </a:lnTo>
                  <a:lnTo>
                    <a:pt x="167640" y="171450"/>
                  </a:lnTo>
                  <a:lnTo>
                    <a:pt x="179070" y="156210"/>
                  </a:lnTo>
                  <a:lnTo>
                    <a:pt x="189230" y="139700"/>
                  </a:lnTo>
                  <a:lnTo>
                    <a:pt x="195580" y="121920"/>
                  </a:lnTo>
                  <a:lnTo>
                    <a:pt x="198120" y="101600"/>
                  </a:lnTo>
                  <a:lnTo>
                    <a:pt x="196850" y="81280"/>
                  </a:lnTo>
                  <a:lnTo>
                    <a:pt x="191770" y="62230"/>
                  </a:lnTo>
                  <a:lnTo>
                    <a:pt x="182880" y="44450"/>
                  </a:lnTo>
                  <a:lnTo>
                    <a:pt x="171450" y="29210"/>
                  </a:lnTo>
                  <a:lnTo>
                    <a:pt x="157480" y="16510"/>
                  </a:lnTo>
                  <a:lnTo>
                    <a:pt x="140970" y="7620"/>
                  </a:lnTo>
                  <a:lnTo>
                    <a:pt x="123190" y="1270"/>
                  </a:lnTo>
                  <a:lnTo>
                    <a:pt x="104140" y="0"/>
                  </a:lnTo>
                  <a:lnTo>
                    <a:pt x="83820" y="1270"/>
                  </a:lnTo>
                  <a:lnTo>
                    <a:pt x="64770" y="7620"/>
                  </a:lnTo>
                  <a:lnTo>
                    <a:pt x="46990" y="16510"/>
                  </a:lnTo>
                  <a:lnTo>
                    <a:pt x="31750" y="29210"/>
                  </a:lnTo>
                  <a:lnTo>
                    <a:pt x="19050" y="44450"/>
                  </a:lnTo>
                  <a:lnTo>
                    <a:pt x="8890" y="60960"/>
                  </a:lnTo>
                  <a:lnTo>
                    <a:pt x="2540" y="78740"/>
                  </a:lnTo>
                  <a:lnTo>
                    <a:pt x="0" y="99060"/>
                  </a:lnTo>
                  <a:lnTo>
                    <a:pt x="1270" y="119380"/>
                  </a:lnTo>
                  <a:lnTo>
                    <a:pt x="6350" y="138430"/>
                  </a:lnTo>
                  <a:lnTo>
                    <a:pt x="15240" y="156210"/>
                  </a:lnTo>
                  <a:lnTo>
                    <a:pt x="26670" y="171450"/>
                  </a:lnTo>
                  <a:lnTo>
                    <a:pt x="40640" y="182880"/>
                  </a:lnTo>
                  <a:lnTo>
                    <a:pt x="57150" y="193040"/>
                  </a:lnTo>
                  <a:lnTo>
                    <a:pt x="74930" y="198120"/>
                  </a:lnTo>
                  <a:lnTo>
                    <a:pt x="95250" y="200660"/>
                  </a:lnTo>
                  <a:close/>
                </a:path>
              </a:pathLst>
            </a:custGeom>
            <a:solidFill>
              <a:schemeClr val="accent1">
                <a:alpha val="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5599">
                <a:defRPr/>
              </a:pPr>
              <a:endParaRPr lang="fr-CA">
                <a:solidFill>
                  <a:prstClr val="white"/>
                </a:solidFill>
              </a:endParaRPr>
            </a:p>
          </p:txBody>
        </p:sp>
      </p:grpSp>
      <p:pic>
        <p:nvPicPr>
          <p:cNvPr id="7172" name="Image 19"/>
          <p:cNvPicPr>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89395" y="4051616"/>
            <a:ext cx="2554605" cy="2936328"/>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7173" name="ZoneTexte 20"/>
          <p:cNvSpPr txBox="1">
            <a:spLocks noChangeArrowheads="1"/>
          </p:cNvSpPr>
          <p:nvPr/>
        </p:nvSpPr>
        <p:spPr bwMode="auto">
          <a:xfrm>
            <a:off x="401928" y="836712"/>
            <a:ext cx="8252460" cy="3955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6511" tIns="38275" rIns="76511" bIns="3827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765599" fontAlgn="base">
              <a:spcBef>
                <a:spcPct val="0"/>
              </a:spcBef>
              <a:spcAft>
                <a:spcPct val="0"/>
              </a:spcAft>
            </a:pPr>
            <a:r>
              <a:rPr lang="fr-CA" sz="2800" dirty="0">
                <a:solidFill>
                  <a:srgbClr val="000000"/>
                </a:solidFill>
                <a:latin typeface="Arial - 16"/>
              </a:rPr>
              <a:t>Les</a:t>
            </a:r>
            <a:r>
              <a:rPr lang="fr-CA" sz="2800" b="1" dirty="0">
                <a:solidFill>
                  <a:srgbClr val="000000"/>
                </a:solidFill>
                <a:latin typeface="Arial - 16"/>
              </a:rPr>
              <a:t> </a:t>
            </a:r>
            <a:r>
              <a:rPr lang="fr-CA" sz="2800" dirty="0">
                <a:solidFill>
                  <a:srgbClr val="000000"/>
                </a:solidFill>
                <a:latin typeface="Arial - 16"/>
              </a:rPr>
              <a:t>trois arbres prièrent pendant plusieurs années pour que leurs rêves se réalisent. </a:t>
            </a:r>
          </a:p>
          <a:p>
            <a:pPr defTabSz="765599" fontAlgn="base">
              <a:spcBef>
                <a:spcPct val="0"/>
              </a:spcBef>
              <a:spcAft>
                <a:spcPct val="0"/>
              </a:spcAft>
            </a:pPr>
            <a:endParaRPr lang="fr-CA" sz="2800" dirty="0">
              <a:solidFill>
                <a:srgbClr val="000000"/>
              </a:solidFill>
              <a:latin typeface="Arial - 16"/>
            </a:endParaRPr>
          </a:p>
          <a:p>
            <a:pPr defTabSz="765599" fontAlgn="base">
              <a:spcBef>
                <a:spcPct val="0"/>
              </a:spcBef>
              <a:spcAft>
                <a:spcPct val="0"/>
              </a:spcAft>
            </a:pPr>
            <a:r>
              <a:rPr lang="fr-CA" sz="2800" dirty="0">
                <a:solidFill>
                  <a:srgbClr val="000000"/>
                </a:solidFill>
                <a:latin typeface="Arial - 16"/>
              </a:rPr>
              <a:t>Et un jour, survinrent trois bûcherons. L'un d'eux s'approcha du </a:t>
            </a:r>
            <a:r>
              <a:rPr lang="fr-CA" sz="2800" b="1" dirty="0">
                <a:solidFill>
                  <a:schemeClr val="accent1"/>
                </a:solidFill>
                <a:latin typeface="Arial - 16"/>
              </a:rPr>
              <a:t>premier arbre</a:t>
            </a:r>
            <a:r>
              <a:rPr lang="fr-CA" sz="2800" dirty="0">
                <a:solidFill>
                  <a:schemeClr val="accent1"/>
                </a:solidFill>
                <a:latin typeface="Arial - 16"/>
              </a:rPr>
              <a:t> </a:t>
            </a:r>
            <a:r>
              <a:rPr lang="fr-CA" sz="2800" dirty="0">
                <a:solidFill>
                  <a:srgbClr val="000000"/>
                </a:solidFill>
                <a:latin typeface="Arial - 16"/>
              </a:rPr>
              <a:t>et dit: "Cet arbre m'a l'air solide, je pourrais le vendre à un charpentier". Et il lui donna un premier coup de hache. </a:t>
            </a:r>
            <a:r>
              <a:rPr lang="fr-CA" sz="2800" dirty="0" smtClean="0">
                <a:solidFill>
                  <a:srgbClr val="000000"/>
                </a:solidFill>
                <a:latin typeface="Arial - 16"/>
              </a:rPr>
              <a:t>L'arbre </a:t>
            </a:r>
            <a:r>
              <a:rPr lang="fr-CA" sz="2800" dirty="0">
                <a:solidFill>
                  <a:srgbClr val="000000"/>
                </a:solidFill>
                <a:latin typeface="Arial - 16"/>
              </a:rPr>
              <a:t>était content, parce qu'il était sûr que le charpentier le transformerait en coffre au trésor.</a:t>
            </a:r>
          </a:p>
        </p:txBody>
      </p:sp>
      <p:pic>
        <p:nvPicPr>
          <p:cNvPr id="7174" name="Image 21"/>
          <p:cNvPicPr>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28473" y="4907634"/>
            <a:ext cx="1420178" cy="1224291"/>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grpSp>
        <p:nvGrpSpPr>
          <p:cNvPr id="8194" name="Groupe 17"/>
          <p:cNvGrpSpPr>
            <a:grpSpLocks/>
          </p:cNvGrpSpPr>
          <p:nvPr/>
        </p:nvGrpSpPr>
        <p:grpSpPr bwMode="auto">
          <a:xfrm rot="18692453">
            <a:off x="3192865" y="4189511"/>
            <a:ext cx="1460774" cy="2668905"/>
            <a:chOff x="6261100" y="2374900"/>
            <a:chExt cx="1882141" cy="2965959"/>
          </a:xfrm>
        </p:grpSpPr>
        <p:sp>
          <p:nvSpPr>
            <p:cNvPr id="2" name="Forme libre 1"/>
            <p:cNvSpPr/>
            <p:nvPr/>
          </p:nvSpPr>
          <p:spPr>
            <a:xfrm>
              <a:off x="6259726" y="2393946"/>
              <a:ext cx="1782163" cy="1783069"/>
            </a:xfrm>
            <a:custGeom>
              <a:avLst/>
              <a:gdLst/>
              <a:ahLst/>
              <a:cxnLst/>
              <a:rect l="0" t="0" r="0" b="0"/>
              <a:pathLst>
                <a:path w="1782827" h="1782827">
                  <a:moveTo>
                    <a:pt x="953770" y="1780794"/>
                  </a:moveTo>
                  <a:lnTo>
                    <a:pt x="864489" y="1782826"/>
                  </a:lnTo>
                  <a:lnTo>
                    <a:pt x="776732" y="1775587"/>
                  </a:lnTo>
                  <a:lnTo>
                    <a:pt x="733552" y="1768856"/>
                  </a:lnTo>
                  <a:lnTo>
                    <a:pt x="690753" y="1760220"/>
                  </a:lnTo>
                  <a:lnTo>
                    <a:pt x="648589" y="1749679"/>
                  </a:lnTo>
                  <a:lnTo>
                    <a:pt x="607695" y="1736725"/>
                  </a:lnTo>
                  <a:lnTo>
                    <a:pt x="566928" y="1721866"/>
                  </a:lnTo>
                  <a:lnTo>
                    <a:pt x="527558" y="1705483"/>
                  </a:lnTo>
                  <a:lnTo>
                    <a:pt x="488696" y="1686814"/>
                  </a:lnTo>
                  <a:lnTo>
                    <a:pt x="450723" y="1666621"/>
                  </a:lnTo>
                  <a:lnTo>
                    <a:pt x="414274" y="1644523"/>
                  </a:lnTo>
                  <a:lnTo>
                    <a:pt x="378714" y="1620520"/>
                  </a:lnTo>
                  <a:lnTo>
                    <a:pt x="344170" y="1595628"/>
                  </a:lnTo>
                  <a:lnTo>
                    <a:pt x="311150" y="1568196"/>
                  </a:lnTo>
                  <a:lnTo>
                    <a:pt x="279400" y="1539875"/>
                  </a:lnTo>
                  <a:lnTo>
                    <a:pt x="248666" y="1509649"/>
                  </a:lnTo>
                  <a:lnTo>
                    <a:pt x="219837" y="1478026"/>
                  </a:lnTo>
                  <a:lnTo>
                    <a:pt x="192024" y="1444879"/>
                  </a:lnTo>
                  <a:lnTo>
                    <a:pt x="166116" y="1410335"/>
                  </a:lnTo>
                  <a:lnTo>
                    <a:pt x="141605" y="1374267"/>
                  </a:lnTo>
                  <a:lnTo>
                    <a:pt x="119126" y="1337310"/>
                  </a:lnTo>
                  <a:lnTo>
                    <a:pt x="97917" y="1298956"/>
                  </a:lnTo>
                  <a:lnTo>
                    <a:pt x="78740" y="1259078"/>
                  </a:lnTo>
                  <a:lnTo>
                    <a:pt x="61976" y="1218819"/>
                  </a:lnTo>
                  <a:lnTo>
                    <a:pt x="46609" y="1176528"/>
                  </a:lnTo>
                  <a:lnTo>
                    <a:pt x="33147" y="1133856"/>
                  </a:lnTo>
                  <a:lnTo>
                    <a:pt x="22098" y="1089660"/>
                  </a:lnTo>
                  <a:lnTo>
                    <a:pt x="12954" y="1044575"/>
                  </a:lnTo>
                  <a:lnTo>
                    <a:pt x="2032" y="954278"/>
                  </a:lnTo>
                  <a:lnTo>
                    <a:pt x="0" y="864489"/>
                  </a:lnTo>
                  <a:lnTo>
                    <a:pt x="2413" y="820420"/>
                  </a:lnTo>
                  <a:lnTo>
                    <a:pt x="6731" y="776732"/>
                  </a:lnTo>
                  <a:lnTo>
                    <a:pt x="13462" y="733552"/>
                  </a:lnTo>
                  <a:lnTo>
                    <a:pt x="22098" y="690753"/>
                  </a:lnTo>
                  <a:lnTo>
                    <a:pt x="33147" y="648970"/>
                  </a:lnTo>
                  <a:lnTo>
                    <a:pt x="46101" y="607695"/>
                  </a:lnTo>
                  <a:lnTo>
                    <a:pt x="60579" y="566928"/>
                  </a:lnTo>
                  <a:lnTo>
                    <a:pt x="77343" y="527558"/>
                  </a:lnTo>
                  <a:lnTo>
                    <a:pt x="95631" y="488696"/>
                  </a:lnTo>
                  <a:lnTo>
                    <a:pt x="116205" y="450723"/>
                  </a:lnTo>
                  <a:lnTo>
                    <a:pt x="138303" y="414274"/>
                  </a:lnTo>
                  <a:lnTo>
                    <a:pt x="161798" y="378714"/>
                  </a:lnTo>
                  <a:lnTo>
                    <a:pt x="187198" y="344170"/>
                  </a:lnTo>
                  <a:lnTo>
                    <a:pt x="214122" y="311150"/>
                  </a:lnTo>
                  <a:lnTo>
                    <a:pt x="242951" y="279400"/>
                  </a:lnTo>
                  <a:lnTo>
                    <a:pt x="273177" y="248666"/>
                  </a:lnTo>
                  <a:lnTo>
                    <a:pt x="304800" y="219837"/>
                  </a:lnTo>
                  <a:lnTo>
                    <a:pt x="337947" y="192024"/>
                  </a:lnTo>
                  <a:lnTo>
                    <a:pt x="372110" y="166116"/>
                  </a:lnTo>
                  <a:lnTo>
                    <a:pt x="408051" y="141605"/>
                  </a:lnTo>
                  <a:lnTo>
                    <a:pt x="445008" y="119126"/>
                  </a:lnTo>
                  <a:lnTo>
                    <a:pt x="483362" y="97917"/>
                  </a:lnTo>
                  <a:lnTo>
                    <a:pt x="523240" y="79248"/>
                  </a:lnTo>
                  <a:lnTo>
                    <a:pt x="564007" y="61976"/>
                  </a:lnTo>
                  <a:lnTo>
                    <a:pt x="605790" y="46609"/>
                  </a:lnTo>
                  <a:lnTo>
                    <a:pt x="648970" y="33147"/>
                  </a:lnTo>
                  <a:lnTo>
                    <a:pt x="692658" y="22098"/>
                  </a:lnTo>
                  <a:lnTo>
                    <a:pt x="737870" y="12954"/>
                  </a:lnTo>
                  <a:lnTo>
                    <a:pt x="828548" y="2032"/>
                  </a:lnTo>
                  <a:lnTo>
                    <a:pt x="917829" y="0"/>
                  </a:lnTo>
                  <a:lnTo>
                    <a:pt x="962406" y="2413"/>
                  </a:lnTo>
                  <a:lnTo>
                    <a:pt x="1006094" y="6731"/>
                  </a:lnTo>
                  <a:lnTo>
                    <a:pt x="1049274" y="13462"/>
                  </a:lnTo>
                  <a:lnTo>
                    <a:pt x="1092073" y="22098"/>
                  </a:lnTo>
                  <a:lnTo>
                    <a:pt x="1133856" y="33147"/>
                  </a:lnTo>
                  <a:lnTo>
                    <a:pt x="1175131" y="46101"/>
                  </a:lnTo>
                  <a:lnTo>
                    <a:pt x="1215390" y="60579"/>
                  </a:lnTo>
                  <a:lnTo>
                    <a:pt x="1255268" y="77343"/>
                  </a:lnTo>
                  <a:lnTo>
                    <a:pt x="1293622" y="95631"/>
                  </a:lnTo>
                  <a:lnTo>
                    <a:pt x="1331595" y="116205"/>
                  </a:lnTo>
                  <a:lnTo>
                    <a:pt x="1368044" y="138303"/>
                  </a:lnTo>
                  <a:lnTo>
                    <a:pt x="1404112" y="161798"/>
                  </a:lnTo>
                  <a:lnTo>
                    <a:pt x="1438148" y="187198"/>
                  </a:lnTo>
                  <a:lnTo>
                    <a:pt x="1471295" y="214122"/>
                  </a:lnTo>
                  <a:lnTo>
                    <a:pt x="1503426" y="242951"/>
                  </a:lnTo>
                  <a:lnTo>
                    <a:pt x="1533652" y="273177"/>
                  </a:lnTo>
                  <a:lnTo>
                    <a:pt x="1562989" y="304800"/>
                  </a:lnTo>
                  <a:lnTo>
                    <a:pt x="1590294" y="337947"/>
                  </a:lnTo>
                  <a:lnTo>
                    <a:pt x="1616202" y="372110"/>
                  </a:lnTo>
                  <a:lnTo>
                    <a:pt x="1640713" y="408051"/>
                  </a:lnTo>
                  <a:lnTo>
                    <a:pt x="1663192" y="445008"/>
                  </a:lnTo>
                  <a:lnTo>
                    <a:pt x="1684401" y="483362"/>
                  </a:lnTo>
                  <a:lnTo>
                    <a:pt x="1703578" y="523240"/>
                  </a:lnTo>
                  <a:lnTo>
                    <a:pt x="1720850" y="564007"/>
                  </a:lnTo>
                  <a:lnTo>
                    <a:pt x="1736217" y="605790"/>
                  </a:lnTo>
                  <a:lnTo>
                    <a:pt x="1749171" y="648970"/>
                  </a:lnTo>
                  <a:lnTo>
                    <a:pt x="1760728" y="692658"/>
                  </a:lnTo>
                  <a:lnTo>
                    <a:pt x="1769364" y="737870"/>
                  </a:lnTo>
                  <a:lnTo>
                    <a:pt x="1780794" y="828548"/>
                  </a:lnTo>
                  <a:lnTo>
                    <a:pt x="1782826" y="917829"/>
                  </a:lnTo>
                  <a:lnTo>
                    <a:pt x="1775587" y="1006094"/>
                  </a:lnTo>
                  <a:lnTo>
                    <a:pt x="1768856" y="1049274"/>
                  </a:lnTo>
                  <a:lnTo>
                    <a:pt x="1760220" y="1091565"/>
                  </a:lnTo>
                  <a:lnTo>
                    <a:pt x="1749171" y="1133856"/>
                  </a:lnTo>
                  <a:lnTo>
                    <a:pt x="1736725" y="1175131"/>
                  </a:lnTo>
                  <a:lnTo>
                    <a:pt x="1721866" y="1215390"/>
                  </a:lnTo>
                  <a:lnTo>
                    <a:pt x="1705483" y="1255268"/>
                  </a:lnTo>
                  <a:lnTo>
                    <a:pt x="1686814" y="1293622"/>
                  </a:lnTo>
                  <a:lnTo>
                    <a:pt x="1666621" y="1331595"/>
                  </a:lnTo>
                  <a:lnTo>
                    <a:pt x="1644523" y="1368044"/>
                  </a:lnTo>
                  <a:lnTo>
                    <a:pt x="1620520" y="1404112"/>
                  </a:lnTo>
                  <a:lnTo>
                    <a:pt x="1595120" y="1438148"/>
                  </a:lnTo>
                  <a:lnTo>
                    <a:pt x="1568196" y="1471295"/>
                  </a:lnTo>
                  <a:lnTo>
                    <a:pt x="1539367" y="1503426"/>
                  </a:lnTo>
                  <a:lnTo>
                    <a:pt x="1509649" y="1533652"/>
                  </a:lnTo>
                  <a:lnTo>
                    <a:pt x="1478026" y="1562989"/>
                  </a:lnTo>
                  <a:lnTo>
                    <a:pt x="1444879" y="1590294"/>
                  </a:lnTo>
                  <a:lnTo>
                    <a:pt x="1410335" y="1616202"/>
                  </a:lnTo>
                  <a:lnTo>
                    <a:pt x="1374267" y="1640713"/>
                  </a:lnTo>
                  <a:lnTo>
                    <a:pt x="1337310" y="1663700"/>
                  </a:lnTo>
                  <a:lnTo>
                    <a:pt x="1298956" y="1684401"/>
                  </a:lnTo>
                  <a:lnTo>
                    <a:pt x="1259078" y="1703578"/>
                  </a:lnTo>
                  <a:lnTo>
                    <a:pt x="1218311" y="1720850"/>
                  </a:lnTo>
                  <a:lnTo>
                    <a:pt x="1176528" y="1736217"/>
                  </a:lnTo>
                  <a:lnTo>
                    <a:pt x="1133856" y="1749171"/>
                  </a:lnTo>
                  <a:lnTo>
                    <a:pt x="1089660" y="1760728"/>
                  </a:lnTo>
                  <a:lnTo>
                    <a:pt x="1044575" y="176936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5855">
                <a:defRPr/>
              </a:pPr>
              <a:endParaRPr lang="fr-CA">
                <a:solidFill>
                  <a:prstClr val="white"/>
                </a:solidFill>
              </a:endParaRPr>
            </a:p>
          </p:txBody>
        </p:sp>
        <p:sp>
          <p:nvSpPr>
            <p:cNvPr id="3" name="Forme libre 2"/>
            <p:cNvSpPr/>
            <p:nvPr/>
          </p:nvSpPr>
          <p:spPr>
            <a:xfrm>
              <a:off x="6259712" y="2392354"/>
              <a:ext cx="1783749" cy="1781481"/>
            </a:xfrm>
            <a:custGeom>
              <a:avLst/>
              <a:gdLst/>
              <a:ahLst/>
              <a:cxnLst/>
              <a:rect l="0" t="0" r="0" b="0"/>
              <a:pathLst>
                <a:path w="1783081" h="1781811">
                  <a:moveTo>
                    <a:pt x="1045210" y="1769110"/>
                  </a:moveTo>
                  <a:lnTo>
                    <a:pt x="1089660" y="1760220"/>
                  </a:lnTo>
                  <a:lnTo>
                    <a:pt x="1134110" y="1748790"/>
                  </a:lnTo>
                  <a:lnTo>
                    <a:pt x="1176020" y="1736090"/>
                  </a:lnTo>
                  <a:lnTo>
                    <a:pt x="1217930" y="1720850"/>
                  </a:lnTo>
                  <a:lnTo>
                    <a:pt x="1258570" y="1703070"/>
                  </a:lnTo>
                  <a:lnTo>
                    <a:pt x="1299210" y="1684020"/>
                  </a:lnTo>
                  <a:lnTo>
                    <a:pt x="1337310" y="1663700"/>
                  </a:lnTo>
                  <a:lnTo>
                    <a:pt x="1374140" y="1640840"/>
                  </a:lnTo>
                  <a:lnTo>
                    <a:pt x="1409700" y="1615440"/>
                  </a:lnTo>
                  <a:lnTo>
                    <a:pt x="1445260" y="1590040"/>
                  </a:lnTo>
                  <a:lnTo>
                    <a:pt x="1478280" y="1562100"/>
                  </a:lnTo>
                  <a:lnTo>
                    <a:pt x="1510030" y="1532890"/>
                  </a:lnTo>
                  <a:lnTo>
                    <a:pt x="1539240" y="1502410"/>
                  </a:lnTo>
                  <a:lnTo>
                    <a:pt x="1568450" y="1470660"/>
                  </a:lnTo>
                  <a:lnTo>
                    <a:pt x="1595120" y="1437640"/>
                  </a:lnTo>
                  <a:lnTo>
                    <a:pt x="1620520" y="1403350"/>
                  </a:lnTo>
                  <a:lnTo>
                    <a:pt x="1644650" y="1367790"/>
                  </a:lnTo>
                  <a:lnTo>
                    <a:pt x="1666240" y="1330960"/>
                  </a:lnTo>
                  <a:lnTo>
                    <a:pt x="1686560" y="1292860"/>
                  </a:lnTo>
                  <a:lnTo>
                    <a:pt x="1705610" y="1254760"/>
                  </a:lnTo>
                  <a:lnTo>
                    <a:pt x="1722120" y="1215390"/>
                  </a:lnTo>
                  <a:lnTo>
                    <a:pt x="1737360" y="1174750"/>
                  </a:lnTo>
                  <a:lnTo>
                    <a:pt x="1748790" y="1132840"/>
                  </a:lnTo>
                  <a:lnTo>
                    <a:pt x="1760220" y="1090930"/>
                  </a:lnTo>
                  <a:lnTo>
                    <a:pt x="1769110" y="1049020"/>
                  </a:lnTo>
                  <a:lnTo>
                    <a:pt x="1775460" y="1005840"/>
                  </a:lnTo>
                  <a:lnTo>
                    <a:pt x="1783080" y="916940"/>
                  </a:lnTo>
                  <a:lnTo>
                    <a:pt x="1780540" y="828040"/>
                  </a:lnTo>
                  <a:lnTo>
                    <a:pt x="1769110" y="737870"/>
                  </a:lnTo>
                  <a:lnTo>
                    <a:pt x="1760220" y="692150"/>
                  </a:lnTo>
                  <a:lnTo>
                    <a:pt x="1748790" y="648970"/>
                  </a:lnTo>
                  <a:lnTo>
                    <a:pt x="1736090" y="605790"/>
                  </a:lnTo>
                  <a:lnTo>
                    <a:pt x="1720850" y="563880"/>
                  </a:lnTo>
                  <a:lnTo>
                    <a:pt x="1703070" y="523240"/>
                  </a:lnTo>
                  <a:lnTo>
                    <a:pt x="1684020" y="482600"/>
                  </a:lnTo>
                  <a:lnTo>
                    <a:pt x="1663700" y="444500"/>
                  </a:lnTo>
                  <a:lnTo>
                    <a:pt x="1640840" y="407670"/>
                  </a:lnTo>
                  <a:lnTo>
                    <a:pt x="1616710" y="372110"/>
                  </a:lnTo>
                  <a:lnTo>
                    <a:pt x="1590040" y="337820"/>
                  </a:lnTo>
                  <a:lnTo>
                    <a:pt x="1563370" y="304800"/>
                  </a:lnTo>
                  <a:lnTo>
                    <a:pt x="1534160" y="273050"/>
                  </a:lnTo>
                  <a:lnTo>
                    <a:pt x="1503680" y="242570"/>
                  </a:lnTo>
                  <a:lnTo>
                    <a:pt x="1470660" y="213360"/>
                  </a:lnTo>
                  <a:lnTo>
                    <a:pt x="1437640" y="186690"/>
                  </a:lnTo>
                  <a:lnTo>
                    <a:pt x="1404620" y="161290"/>
                  </a:lnTo>
                  <a:lnTo>
                    <a:pt x="1367790" y="138430"/>
                  </a:lnTo>
                  <a:lnTo>
                    <a:pt x="1330960" y="115570"/>
                  </a:lnTo>
                  <a:lnTo>
                    <a:pt x="1294130" y="95250"/>
                  </a:lnTo>
                  <a:lnTo>
                    <a:pt x="1254760" y="77470"/>
                  </a:lnTo>
                  <a:lnTo>
                    <a:pt x="1215390" y="59690"/>
                  </a:lnTo>
                  <a:lnTo>
                    <a:pt x="1174750" y="45720"/>
                  </a:lnTo>
                  <a:lnTo>
                    <a:pt x="1134110" y="33020"/>
                  </a:lnTo>
                  <a:lnTo>
                    <a:pt x="1092200" y="21590"/>
                  </a:lnTo>
                  <a:lnTo>
                    <a:pt x="1049020" y="12700"/>
                  </a:lnTo>
                  <a:lnTo>
                    <a:pt x="1005840" y="6350"/>
                  </a:lnTo>
                  <a:lnTo>
                    <a:pt x="962660" y="2540"/>
                  </a:lnTo>
                  <a:lnTo>
                    <a:pt x="918210" y="0"/>
                  </a:lnTo>
                  <a:lnTo>
                    <a:pt x="828040" y="1270"/>
                  </a:lnTo>
                  <a:lnTo>
                    <a:pt x="737870" y="12700"/>
                  </a:lnTo>
                  <a:lnTo>
                    <a:pt x="692150" y="21590"/>
                  </a:lnTo>
                  <a:lnTo>
                    <a:pt x="648970" y="33020"/>
                  </a:lnTo>
                  <a:lnTo>
                    <a:pt x="605790" y="45720"/>
                  </a:lnTo>
                  <a:lnTo>
                    <a:pt x="563880" y="60960"/>
                  </a:lnTo>
                  <a:lnTo>
                    <a:pt x="523240" y="78740"/>
                  </a:lnTo>
                  <a:lnTo>
                    <a:pt x="483870" y="97790"/>
                  </a:lnTo>
                  <a:lnTo>
                    <a:pt x="444500" y="118110"/>
                  </a:lnTo>
                  <a:lnTo>
                    <a:pt x="407670" y="140970"/>
                  </a:lnTo>
                  <a:lnTo>
                    <a:pt x="372110" y="165100"/>
                  </a:lnTo>
                  <a:lnTo>
                    <a:pt x="337820" y="191770"/>
                  </a:lnTo>
                  <a:lnTo>
                    <a:pt x="304800" y="219710"/>
                  </a:lnTo>
                  <a:lnTo>
                    <a:pt x="273050" y="247650"/>
                  </a:lnTo>
                  <a:lnTo>
                    <a:pt x="242570" y="279400"/>
                  </a:lnTo>
                  <a:lnTo>
                    <a:pt x="214630" y="311150"/>
                  </a:lnTo>
                  <a:lnTo>
                    <a:pt x="186690" y="344170"/>
                  </a:lnTo>
                  <a:lnTo>
                    <a:pt x="161290" y="378460"/>
                  </a:lnTo>
                  <a:lnTo>
                    <a:pt x="138430" y="414020"/>
                  </a:lnTo>
                  <a:lnTo>
                    <a:pt x="115570" y="450850"/>
                  </a:lnTo>
                  <a:lnTo>
                    <a:pt x="95250" y="487680"/>
                  </a:lnTo>
                  <a:lnTo>
                    <a:pt x="77470" y="527050"/>
                  </a:lnTo>
                  <a:lnTo>
                    <a:pt x="60960" y="566420"/>
                  </a:lnTo>
                  <a:lnTo>
                    <a:pt x="45720" y="607060"/>
                  </a:lnTo>
                  <a:lnTo>
                    <a:pt x="33020" y="648970"/>
                  </a:lnTo>
                  <a:lnTo>
                    <a:pt x="21590" y="690880"/>
                  </a:lnTo>
                  <a:lnTo>
                    <a:pt x="13970" y="732790"/>
                  </a:lnTo>
                  <a:lnTo>
                    <a:pt x="6350" y="775970"/>
                  </a:lnTo>
                  <a:lnTo>
                    <a:pt x="2540" y="820420"/>
                  </a:lnTo>
                  <a:lnTo>
                    <a:pt x="0" y="863600"/>
                  </a:lnTo>
                  <a:lnTo>
                    <a:pt x="2540" y="953770"/>
                  </a:lnTo>
                  <a:lnTo>
                    <a:pt x="12700" y="1043940"/>
                  </a:lnTo>
                  <a:lnTo>
                    <a:pt x="21590" y="1089660"/>
                  </a:lnTo>
                  <a:lnTo>
                    <a:pt x="33020" y="1132840"/>
                  </a:lnTo>
                  <a:lnTo>
                    <a:pt x="46990" y="1176020"/>
                  </a:lnTo>
                  <a:lnTo>
                    <a:pt x="62230" y="1217930"/>
                  </a:lnTo>
                  <a:lnTo>
                    <a:pt x="78740" y="1258570"/>
                  </a:lnTo>
                  <a:lnTo>
                    <a:pt x="97790" y="1297940"/>
                  </a:lnTo>
                  <a:lnTo>
                    <a:pt x="119380" y="1337310"/>
                  </a:lnTo>
                  <a:lnTo>
                    <a:pt x="140970" y="1374140"/>
                  </a:lnTo>
                  <a:lnTo>
                    <a:pt x="166370" y="1409700"/>
                  </a:lnTo>
                  <a:lnTo>
                    <a:pt x="191770" y="1443990"/>
                  </a:lnTo>
                  <a:lnTo>
                    <a:pt x="219710" y="1477010"/>
                  </a:lnTo>
                  <a:lnTo>
                    <a:pt x="248920" y="1508760"/>
                  </a:lnTo>
                  <a:lnTo>
                    <a:pt x="279400" y="1539240"/>
                  </a:lnTo>
                  <a:lnTo>
                    <a:pt x="311150" y="1567180"/>
                  </a:lnTo>
                  <a:lnTo>
                    <a:pt x="344170" y="1595120"/>
                  </a:lnTo>
                  <a:lnTo>
                    <a:pt x="378460" y="1620520"/>
                  </a:lnTo>
                  <a:lnTo>
                    <a:pt x="414020" y="1644650"/>
                  </a:lnTo>
                  <a:lnTo>
                    <a:pt x="450850" y="1666240"/>
                  </a:lnTo>
                  <a:lnTo>
                    <a:pt x="488950" y="1686560"/>
                  </a:lnTo>
                  <a:lnTo>
                    <a:pt x="527050" y="1705610"/>
                  </a:lnTo>
                  <a:lnTo>
                    <a:pt x="566420" y="1720850"/>
                  </a:lnTo>
                  <a:lnTo>
                    <a:pt x="607060" y="1736090"/>
                  </a:lnTo>
                  <a:lnTo>
                    <a:pt x="648970" y="1748790"/>
                  </a:lnTo>
                  <a:lnTo>
                    <a:pt x="690880" y="1760220"/>
                  </a:lnTo>
                  <a:lnTo>
                    <a:pt x="734060" y="1767840"/>
                  </a:lnTo>
                  <a:lnTo>
                    <a:pt x="777240" y="1775460"/>
                  </a:lnTo>
                  <a:lnTo>
                    <a:pt x="864870" y="1781810"/>
                  </a:lnTo>
                  <a:lnTo>
                    <a:pt x="953770" y="1780540"/>
                  </a:lnTo>
                  <a:close/>
                </a:path>
              </a:pathLst>
            </a:custGeom>
            <a:solidFill>
              <a:schemeClr val="accent1">
                <a:alpha val="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5855">
                <a:defRPr/>
              </a:pPr>
              <a:endParaRPr lang="fr-CA">
                <a:solidFill>
                  <a:prstClr val="white"/>
                </a:solidFill>
              </a:endParaRPr>
            </a:p>
          </p:txBody>
        </p:sp>
        <p:sp>
          <p:nvSpPr>
            <p:cNvPr id="4" name="Forme libre 3"/>
            <p:cNvSpPr/>
            <p:nvPr/>
          </p:nvSpPr>
          <p:spPr>
            <a:xfrm>
              <a:off x="6357851" y="2376335"/>
              <a:ext cx="1783749" cy="1783069"/>
            </a:xfrm>
            <a:custGeom>
              <a:avLst/>
              <a:gdLst/>
              <a:ahLst/>
              <a:cxnLst/>
              <a:rect l="0" t="0" r="0" b="0"/>
              <a:pathLst>
                <a:path w="1782700" h="1782700">
                  <a:moveTo>
                    <a:pt x="954278" y="1780794"/>
                  </a:moveTo>
                  <a:lnTo>
                    <a:pt x="864489" y="1782699"/>
                  </a:lnTo>
                  <a:lnTo>
                    <a:pt x="776605" y="1775587"/>
                  </a:lnTo>
                  <a:lnTo>
                    <a:pt x="733425" y="1768856"/>
                  </a:lnTo>
                  <a:lnTo>
                    <a:pt x="690753" y="1760220"/>
                  </a:lnTo>
                  <a:lnTo>
                    <a:pt x="648970" y="1749679"/>
                  </a:lnTo>
                  <a:lnTo>
                    <a:pt x="607695" y="1736725"/>
                  </a:lnTo>
                  <a:lnTo>
                    <a:pt x="566928" y="1721739"/>
                  </a:lnTo>
                  <a:lnTo>
                    <a:pt x="527558" y="1705483"/>
                  </a:lnTo>
                  <a:lnTo>
                    <a:pt x="488696" y="1686814"/>
                  </a:lnTo>
                  <a:lnTo>
                    <a:pt x="450723" y="1666621"/>
                  </a:lnTo>
                  <a:lnTo>
                    <a:pt x="414274" y="1644523"/>
                  </a:lnTo>
                  <a:lnTo>
                    <a:pt x="378714" y="1620520"/>
                  </a:lnTo>
                  <a:lnTo>
                    <a:pt x="344170" y="1595501"/>
                  </a:lnTo>
                  <a:lnTo>
                    <a:pt x="311023" y="1568196"/>
                  </a:lnTo>
                  <a:lnTo>
                    <a:pt x="279400" y="1539875"/>
                  </a:lnTo>
                  <a:lnTo>
                    <a:pt x="248666" y="1509649"/>
                  </a:lnTo>
                  <a:lnTo>
                    <a:pt x="219837" y="1477899"/>
                  </a:lnTo>
                  <a:lnTo>
                    <a:pt x="192024" y="1444879"/>
                  </a:lnTo>
                  <a:lnTo>
                    <a:pt x="166116" y="1410335"/>
                  </a:lnTo>
                  <a:lnTo>
                    <a:pt x="141605" y="1374267"/>
                  </a:lnTo>
                  <a:lnTo>
                    <a:pt x="118999" y="1337310"/>
                  </a:lnTo>
                  <a:lnTo>
                    <a:pt x="97917" y="1298956"/>
                  </a:lnTo>
                  <a:lnTo>
                    <a:pt x="78740" y="1259078"/>
                  </a:lnTo>
                  <a:lnTo>
                    <a:pt x="61976" y="1218819"/>
                  </a:lnTo>
                  <a:lnTo>
                    <a:pt x="46609" y="1176528"/>
                  </a:lnTo>
                  <a:lnTo>
                    <a:pt x="33147" y="1133856"/>
                  </a:lnTo>
                  <a:lnTo>
                    <a:pt x="22098" y="1089660"/>
                  </a:lnTo>
                  <a:lnTo>
                    <a:pt x="12954" y="1044575"/>
                  </a:lnTo>
                  <a:lnTo>
                    <a:pt x="1905" y="954278"/>
                  </a:lnTo>
                  <a:lnTo>
                    <a:pt x="0" y="864489"/>
                  </a:lnTo>
                  <a:lnTo>
                    <a:pt x="6731" y="776732"/>
                  </a:lnTo>
                  <a:lnTo>
                    <a:pt x="13462" y="733425"/>
                  </a:lnTo>
                  <a:lnTo>
                    <a:pt x="22098" y="690753"/>
                  </a:lnTo>
                  <a:lnTo>
                    <a:pt x="33147" y="648970"/>
                  </a:lnTo>
                  <a:lnTo>
                    <a:pt x="46101" y="607695"/>
                  </a:lnTo>
                  <a:lnTo>
                    <a:pt x="60452" y="566928"/>
                  </a:lnTo>
                  <a:lnTo>
                    <a:pt x="77216" y="527558"/>
                  </a:lnTo>
                  <a:lnTo>
                    <a:pt x="95504" y="488696"/>
                  </a:lnTo>
                  <a:lnTo>
                    <a:pt x="116205" y="450723"/>
                  </a:lnTo>
                  <a:lnTo>
                    <a:pt x="137795" y="414274"/>
                  </a:lnTo>
                  <a:lnTo>
                    <a:pt x="161798" y="378714"/>
                  </a:lnTo>
                  <a:lnTo>
                    <a:pt x="187198" y="344170"/>
                  </a:lnTo>
                  <a:lnTo>
                    <a:pt x="214122" y="311023"/>
                  </a:lnTo>
                  <a:lnTo>
                    <a:pt x="242824" y="279400"/>
                  </a:lnTo>
                  <a:lnTo>
                    <a:pt x="273177" y="248666"/>
                  </a:lnTo>
                  <a:lnTo>
                    <a:pt x="304800" y="219837"/>
                  </a:lnTo>
                  <a:lnTo>
                    <a:pt x="337947" y="192024"/>
                  </a:lnTo>
                  <a:lnTo>
                    <a:pt x="371983" y="166116"/>
                  </a:lnTo>
                  <a:lnTo>
                    <a:pt x="408051" y="141605"/>
                  </a:lnTo>
                  <a:lnTo>
                    <a:pt x="445008" y="119126"/>
                  </a:lnTo>
                  <a:lnTo>
                    <a:pt x="483362" y="97917"/>
                  </a:lnTo>
                  <a:lnTo>
                    <a:pt x="523240" y="79248"/>
                  </a:lnTo>
                  <a:lnTo>
                    <a:pt x="564007" y="61976"/>
                  </a:lnTo>
                  <a:lnTo>
                    <a:pt x="605790" y="46609"/>
                  </a:lnTo>
                  <a:lnTo>
                    <a:pt x="648970" y="33147"/>
                  </a:lnTo>
                  <a:lnTo>
                    <a:pt x="692658" y="22098"/>
                  </a:lnTo>
                  <a:lnTo>
                    <a:pt x="737743" y="12954"/>
                  </a:lnTo>
                  <a:lnTo>
                    <a:pt x="828421" y="1905"/>
                  </a:lnTo>
                  <a:lnTo>
                    <a:pt x="917702" y="0"/>
                  </a:lnTo>
                  <a:lnTo>
                    <a:pt x="961898" y="2413"/>
                  </a:lnTo>
                  <a:lnTo>
                    <a:pt x="1006094" y="6731"/>
                  </a:lnTo>
                  <a:lnTo>
                    <a:pt x="1049274" y="13462"/>
                  </a:lnTo>
                  <a:lnTo>
                    <a:pt x="1091565" y="22098"/>
                  </a:lnTo>
                  <a:lnTo>
                    <a:pt x="1133729" y="33147"/>
                  </a:lnTo>
                  <a:lnTo>
                    <a:pt x="1175004" y="46101"/>
                  </a:lnTo>
                  <a:lnTo>
                    <a:pt x="1215390" y="60579"/>
                  </a:lnTo>
                  <a:lnTo>
                    <a:pt x="1255141" y="77343"/>
                  </a:lnTo>
                  <a:lnTo>
                    <a:pt x="1293622" y="95504"/>
                  </a:lnTo>
                  <a:lnTo>
                    <a:pt x="1331468" y="116205"/>
                  </a:lnTo>
                  <a:lnTo>
                    <a:pt x="1368044" y="138303"/>
                  </a:lnTo>
                  <a:lnTo>
                    <a:pt x="1403985" y="161798"/>
                  </a:lnTo>
                  <a:lnTo>
                    <a:pt x="1438021" y="187198"/>
                  </a:lnTo>
                  <a:lnTo>
                    <a:pt x="1471168" y="214122"/>
                  </a:lnTo>
                  <a:lnTo>
                    <a:pt x="1503299" y="242951"/>
                  </a:lnTo>
                  <a:lnTo>
                    <a:pt x="1533652" y="273177"/>
                  </a:lnTo>
                  <a:lnTo>
                    <a:pt x="1562862" y="304800"/>
                  </a:lnTo>
                  <a:lnTo>
                    <a:pt x="1590294" y="337947"/>
                  </a:lnTo>
                  <a:lnTo>
                    <a:pt x="1616202" y="371983"/>
                  </a:lnTo>
                  <a:lnTo>
                    <a:pt x="1640586" y="408051"/>
                  </a:lnTo>
                  <a:lnTo>
                    <a:pt x="1663192" y="445516"/>
                  </a:lnTo>
                  <a:lnTo>
                    <a:pt x="1684274" y="483870"/>
                  </a:lnTo>
                  <a:lnTo>
                    <a:pt x="1703578" y="523240"/>
                  </a:lnTo>
                  <a:lnTo>
                    <a:pt x="1720850" y="564007"/>
                  </a:lnTo>
                  <a:lnTo>
                    <a:pt x="1736217" y="605790"/>
                  </a:lnTo>
                  <a:lnTo>
                    <a:pt x="1749171" y="648970"/>
                  </a:lnTo>
                  <a:lnTo>
                    <a:pt x="1760601" y="692658"/>
                  </a:lnTo>
                  <a:lnTo>
                    <a:pt x="1769237" y="737743"/>
                  </a:lnTo>
                  <a:lnTo>
                    <a:pt x="1780794" y="828548"/>
                  </a:lnTo>
                  <a:lnTo>
                    <a:pt x="1782699" y="917829"/>
                  </a:lnTo>
                  <a:lnTo>
                    <a:pt x="1775460" y="1006094"/>
                  </a:lnTo>
                  <a:lnTo>
                    <a:pt x="1768856" y="1049274"/>
                  </a:lnTo>
                  <a:lnTo>
                    <a:pt x="1760220" y="1092073"/>
                  </a:lnTo>
                  <a:lnTo>
                    <a:pt x="1749552" y="1133856"/>
                  </a:lnTo>
                  <a:lnTo>
                    <a:pt x="1736598" y="1175131"/>
                  </a:lnTo>
                  <a:lnTo>
                    <a:pt x="1721739" y="1215390"/>
                  </a:lnTo>
                  <a:lnTo>
                    <a:pt x="1705483" y="1255268"/>
                  </a:lnTo>
                  <a:lnTo>
                    <a:pt x="1686687" y="1293622"/>
                  </a:lnTo>
                  <a:lnTo>
                    <a:pt x="1666621" y="1331595"/>
                  </a:lnTo>
                  <a:lnTo>
                    <a:pt x="1644523" y="1368044"/>
                  </a:lnTo>
                  <a:lnTo>
                    <a:pt x="1620520" y="1403985"/>
                  </a:lnTo>
                  <a:lnTo>
                    <a:pt x="1594993" y="1438148"/>
                  </a:lnTo>
                  <a:lnTo>
                    <a:pt x="1568196" y="1471295"/>
                  </a:lnTo>
                  <a:lnTo>
                    <a:pt x="1539367" y="1503426"/>
                  </a:lnTo>
                  <a:lnTo>
                    <a:pt x="1509649" y="1533652"/>
                  </a:lnTo>
                  <a:lnTo>
                    <a:pt x="1477899" y="1562862"/>
                  </a:lnTo>
                  <a:lnTo>
                    <a:pt x="1444752" y="1590294"/>
                  </a:lnTo>
                  <a:lnTo>
                    <a:pt x="1410208" y="1616710"/>
                  </a:lnTo>
                  <a:lnTo>
                    <a:pt x="1374267" y="1640713"/>
                  </a:lnTo>
                  <a:lnTo>
                    <a:pt x="1337310" y="1663700"/>
                  </a:lnTo>
                  <a:lnTo>
                    <a:pt x="1298829" y="1684401"/>
                  </a:lnTo>
                  <a:lnTo>
                    <a:pt x="1259078" y="1703578"/>
                  </a:lnTo>
                  <a:lnTo>
                    <a:pt x="1218692" y="1720850"/>
                  </a:lnTo>
                  <a:lnTo>
                    <a:pt x="1176528" y="1736217"/>
                  </a:lnTo>
                  <a:lnTo>
                    <a:pt x="1133729" y="1749171"/>
                  </a:lnTo>
                  <a:lnTo>
                    <a:pt x="1089660" y="1760728"/>
                  </a:lnTo>
                  <a:lnTo>
                    <a:pt x="1044448" y="176936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5855">
                <a:defRPr/>
              </a:pPr>
              <a:endParaRPr lang="fr-CA">
                <a:solidFill>
                  <a:prstClr val="white"/>
                </a:solidFill>
              </a:endParaRPr>
            </a:p>
          </p:txBody>
        </p:sp>
        <p:sp>
          <p:nvSpPr>
            <p:cNvPr id="5" name="Forme libre 4"/>
            <p:cNvSpPr/>
            <p:nvPr/>
          </p:nvSpPr>
          <p:spPr>
            <a:xfrm>
              <a:off x="6357851" y="2376335"/>
              <a:ext cx="1783749" cy="1783069"/>
            </a:xfrm>
            <a:custGeom>
              <a:avLst/>
              <a:gdLst/>
              <a:ahLst/>
              <a:cxnLst/>
              <a:rect l="0" t="0" r="0" b="0"/>
              <a:pathLst>
                <a:path w="1783081" h="1783081">
                  <a:moveTo>
                    <a:pt x="1043940" y="1769110"/>
                  </a:moveTo>
                  <a:lnTo>
                    <a:pt x="1089660" y="1760220"/>
                  </a:lnTo>
                  <a:lnTo>
                    <a:pt x="1134110" y="1748790"/>
                  </a:lnTo>
                  <a:lnTo>
                    <a:pt x="1176020" y="1736090"/>
                  </a:lnTo>
                  <a:lnTo>
                    <a:pt x="1219200" y="1720850"/>
                  </a:lnTo>
                  <a:lnTo>
                    <a:pt x="1258570" y="1703070"/>
                  </a:lnTo>
                  <a:lnTo>
                    <a:pt x="1299210" y="1684020"/>
                  </a:lnTo>
                  <a:lnTo>
                    <a:pt x="1337310" y="1663700"/>
                  </a:lnTo>
                  <a:lnTo>
                    <a:pt x="1374140" y="1640840"/>
                  </a:lnTo>
                  <a:lnTo>
                    <a:pt x="1409700" y="1616710"/>
                  </a:lnTo>
                  <a:lnTo>
                    <a:pt x="1443990" y="1590040"/>
                  </a:lnTo>
                  <a:lnTo>
                    <a:pt x="1478280" y="1563370"/>
                  </a:lnTo>
                  <a:lnTo>
                    <a:pt x="1510030" y="1534160"/>
                  </a:lnTo>
                  <a:lnTo>
                    <a:pt x="1539240" y="1503680"/>
                  </a:lnTo>
                  <a:lnTo>
                    <a:pt x="1568450" y="1471930"/>
                  </a:lnTo>
                  <a:lnTo>
                    <a:pt x="1595120" y="1437640"/>
                  </a:lnTo>
                  <a:lnTo>
                    <a:pt x="1620520" y="1404620"/>
                  </a:lnTo>
                  <a:lnTo>
                    <a:pt x="1644650" y="1367790"/>
                  </a:lnTo>
                  <a:lnTo>
                    <a:pt x="1666240" y="1332230"/>
                  </a:lnTo>
                  <a:lnTo>
                    <a:pt x="1686560" y="1294130"/>
                  </a:lnTo>
                  <a:lnTo>
                    <a:pt x="1705610" y="1254760"/>
                  </a:lnTo>
                  <a:lnTo>
                    <a:pt x="1722120" y="1215390"/>
                  </a:lnTo>
                  <a:lnTo>
                    <a:pt x="1736090" y="1174750"/>
                  </a:lnTo>
                  <a:lnTo>
                    <a:pt x="1750060" y="1134110"/>
                  </a:lnTo>
                  <a:lnTo>
                    <a:pt x="1760220" y="1092200"/>
                  </a:lnTo>
                  <a:lnTo>
                    <a:pt x="1769110" y="1049020"/>
                  </a:lnTo>
                  <a:lnTo>
                    <a:pt x="1775460" y="1005840"/>
                  </a:lnTo>
                  <a:lnTo>
                    <a:pt x="1783080" y="918210"/>
                  </a:lnTo>
                  <a:lnTo>
                    <a:pt x="1780540" y="828040"/>
                  </a:lnTo>
                  <a:lnTo>
                    <a:pt x="1769110" y="737870"/>
                  </a:lnTo>
                  <a:lnTo>
                    <a:pt x="1760220" y="692150"/>
                  </a:lnTo>
                  <a:lnTo>
                    <a:pt x="1748790" y="648970"/>
                  </a:lnTo>
                  <a:lnTo>
                    <a:pt x="1736090" y="605790"/>
                  </a:lnTo>
                  <a:lnTo>
                    <a:pt x="1720850" y="563880"/>
                  </a:lnTo>
                  <a:lnTo>
                    <a:pt x="1703070" y="523240"/>
                  </a:lnTo>
                  <a:lnTo>
                    <a:pt x="1684020" y="483870"/>
                  </a:lnTo>
                  <a:lnTo>
                    <a:pt x="1663700" y="445770"/>
                  </a:lnTo>
                  <a:lnTo>
                    <a:pt x="1640840" y="407670"/>
                  </a:lnTo>
                  <a:lnTo>
                    <a:pt x="1616710" y="372110"/>
                  </a:lnTo>
                  <a:lnTo>
                    <a:pt x="1590040" y="337820"/>
                  </a:lnTo>
                  <a:lnTo>
                    <a:pt x="1563370" y="304800"/>
                  </a:lnTo>
                  <a:lnTo>
                    <a:pt x="1534160" y="273050"/>
                  </a:lnTo>
                  <a:lnTo>
                    <a:pt x="1503680" y="242570"/>
                  </a:lnTo>
                  <a:lnTo>
                    <a:pt x="1470660" y="214630"/>
                  </a:lnTo>
                  <a:lnTo>
                    <a:pt x="1437640" y="186690"/>
                  </a:lnTo>
                  <a:lnTo>
                    <a:pt x="1403350" y="161290"/>
                  </a:lnTo>
                  <a:lnTo>
                    <a:pt x="1367790" y="138430"/>
                  </a:lnTo>
                  <a:lnTo>
                    <a:pt x="1330960" y="116840"/>
                  </a:lnTo>
                  <a:lnTo>
                    <a:pt x="1294130" y="95250"/>
                  </a:lnTo>
                  <a:lnTo>
                    <a:pt x="1254760" y="77470"/>
                  </a:lnTo>
                  <a:lnTo>
                    <a:pt x="1215390" y="60960"/>
                  </a:lnTo>
                  <a:lnTo>
                    <a:pt x="1174750" y="45720"/>
                  </a:lnTo>
                  <a:lnTo>
                    <a:pt x="1134110" y="33020"/>
                  </a:lnTo>
                  <a:lnTo>
                    <a:pt x="1090930" y="21590"/>
                  </a:lnTo>
                  <a:lnTo>
                    <a:pt x="1049020" y="13970"/>
                  </a:lnTo>
                  <a:lnTo>
                    <a:pt x="1005840" y="6350"/>
                  </a:lnTo>
                  <a:lnTo>
                    <a:pt x="961390" y="2540"/>
                  </a:lnTo>
                  <a:lnTo>
                    <a:pt x="916940" y="0"/>
                  </a:lnTo>
                  <a:lnTo>
                    <a:pt x="828040" y="2540"/>
                  </a:lnTo>
                  <a:lnTo>
                    <a:pt x="737870" y="12700"/>
                  </a:lnTo>
                  <a:lnTo>
                    <a:pt x="692150" y="21590"/>
                  </a:lnTo>
                  <a:lnTo>
                    <a:pt x="648970" y="33020"/>
                  </a:lnTo>
                  <a:lnTo>
                    <a:pt x="605790" y="46990"/>
                  </a:lnTo>
                  <a:lnTo>
                    <a:pt x="563880" y="62230"/>
                  </a:lnTo>
                  <a:lnTo>
                    <a:pt x="523240" y="78740"/>
                  </a:lnTo>
                  <a:lnTo>
                    <a:pt x="482600" y="97790"/>
                  </a:lnTo>
                  <a:lnTo>
                    <a:pt x="444500" y="119380"/>
                  </a:lnTo>
                  <a:lnTo>
                    <a:pt x="407670" y="142240"/>
                  </a:lnTo>
                  <a:lnTo>
                    <a:pt x="372110" y="166370"/>
                  </a:lnTo>
                  <a:lnTo>
                    <a:pt x="337820" y="191770"/>
                  </a:lnTo>
                  <a:lnTo>
                    <a:pt x="304800" y="219710"/>
                  </a:lnTo>
                  <a:lnTo>
                    <a:pt x="273050" y="248920"/>
                  </a:lnTo>
                  <a:lnTo>
                    <a:pt x="242570" y="279400"/>
                  </a:lnTo>
                  <a:lnTo>
                    <a:pt x="213360" y="311150"/>
                  </a:lnTo>
                  <a:lnTo>
                    <a:pt x="186690" y="344170"/>
                  </a:lnTo>
                  <a:lnTo>
                    <a:pt x="161290" y="378460"/>
                  </a:lnTo>
                  <a:lnTo>
                    <a:pt x="137160" y="414020"/>
                  </a:lnTo>
                  <a:lnTo>
                    <a:pt x="115570" y="450850"/>
                  </a:lnTo>
                  <a:lnTo>
                    <a:pt x="95250" y="488950"/>
                  </a:lnTo>
                  <a:lnTo>
                    <a:pt x="77470" y="527050"/>
                  </a:lnTo>
                  <a:lnTo>
                    <a:pt x="59690" y="566420"/>
                  </a:lnTo>
                  <a:lnTo>
                    <a:pt x="45720" y="608330"/>
                  </a:lnTo>
                  <a:lnTo>
                    <a:pt x="33020" y="648970"/>
                  </a:lnTo>
                  <a:lnTo>
                    <a:pt x="21590" y="690880"/>
                  </a:lnTo>
                  <a:lnTo>
                    <a:pt x="12700" y="734060"/>
                  </a:lnTo>
                  <a:lnTo>
                    <a:pt x="6350" y="777240"/>
                  </a:lnTo>
                  <a:lnTo>
                    <a:pt x="0" y="864870"/>
                  </a:lnTo>
                  <a:lnTo>
                    <a:pt x="1270" y="953770"/>
                  </a:lnTo>
                  <a:lnTo>
                    <a:pt x="12700" y="1045210"/>
                  </a:lnTo>
                  <a:lnTo>
                    <a:pt x="21590" y="1089660"/>
                  </a:lnTo>
                  <a:lnTo>
                    <a:pt x="33020" y="1134110"/>
                  </a:lnTo>
                  <a:lnTo>
                    <a:pt x="46990" y="1176020"/>
                  </a:lnTo>
                  <a:lnTo>
                    <a:pt x="62230" y="1219200"/>
                  </a:lnTo>
                  <a:lnTo>
                    <a:pt x="78740" y="1258570"/>
                  </a:lnTo>
                  <a:lnTo>
                    <a:pt x="97790" y="1299210"/>
                  </a:lnTo>
                  <a:lnTo>
                    <a:pt x="119380" y="1337310"/>
                  </a:lnTo>
                  <a:lnTo>
                    <a:pt x="140970" y="1374140"/>
                  </a:lnTo>
                  <a:lnTo>
                    <a:pt x="166370" y="1410970"/>
                  </a:lnTo>
                  <a:lnTo>
                    <a:pt x="191770" y="1445260"/>
                  </a:lnTo>
                  <a:lnTo>
                    <a:pt x="219710" y="1478280"/>
                  </a:lnTo>
                  <a:lnTo>
                    <a:pt x="248920" y="1510030"/>
                  </a:lnTo>
                  <a:lnTo>
                    <a:pt x="279400" y="1540510"/>
                  </a:lnTo>
                  <a:lnTo>
                    <a:pt x="311150" y="1568450"/>
                  </a:lnTo>
                  <a:lnTo>
                    <a:pt x="344170" y="1595120"/>
                  </a:lnTo>
                  <a:lnTo>
                    <a:pt x="378460" y="1620520"/>
                  </a:lnTo>
                  <a:lnTo>
                    <a:pt x="414020" y="1644650"/>
                  </a:lnTo>
                  <a:lnTo>
                    <a:pt x="450850" y="1666240"/>
                  </a:lnTo>
                  <a:lnTo>
                    <a:pt x="488950" y="1686560"/>
                  </a:lnTo>
                  <a:lnTo>
                    <a:pt x="527050" y="1705610"/>
                  </a:lnTo>
                  <a:lnTo>
                    <a:pt x="566420" y="1722120"/>
                  </a:lnTo>
                  <a:lnTo>
                    <a:pt x="607060" y="1737360"/>
                  </a:lnTo>
                  <a:lnTo>
                    <a:pt x="648970" y="1750060"/>
                  </a:lnTo>
                  <a:lnTo>
                    <a:pt x="690880" y="1760220"/>
                  </a:lnTo>
                  <a:lnTo>
                    <a:pt x="732790" y="1769110"/>
                  </a:lnTo>
                  <a:lnTo>
                    <a:pt x="775970" y="1775460"/>
                  </a:lnTo>
                  <a:lnTo>
                    <a:pt x="864870" y="1783080"/>
                  </a:lnTo>
                  <a:lnTo>
                    <a:pt x="953770" y="1780540"/>
                  </a:lnTo>
                  <a:close/>
                </a:path>
              </a:pathLst>
            </a:custGeom>
            <a:solidFill>
              <a:schemeClr val="accent1">
                <a:alpha val="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5855">
                <a:defRPr/>
              </a:pPr>
              <a:endParaRPr lang="fr-CA">
                <a:solidFill>
                  <a:prstClr val="white"/>
                </a:solidFill>
              </a:endParaRPr>
            </a:p>
          </p:txBody>
        </p:sp>
        <p:sp>
          <p:nvSpPr>
            <p:cNvPr id="6" name="Forme libre 5"/>
            <p:cNvSpPr/>
            <p:nvPr/>
          </p:nvSpPr>
          <p:spPr>
            <a:xfrm>
              <a:off x="7104087" y="4288976"/>
              <a:ext cx="396741" cy="398531"/>
            </a:xfrm>
            <a:custGeom>
              <a:avLst/>
              <a:gdLst/>
              <a:ahLst/>
              <a:cxnLst/>
              <a:rect l="0" t="0" r="0" b="0"/>
              <a:pathLst>
                <a:path w="396495" h="398400">
                  <a:moveTo>
                    <a:pt x="191008" y="398399"/>
                  </a:moveTo>
                  <a:lnTo>
                    <a:pt x="152654" y="393573"/>
                  </a:lnTo>
                  <a:lnTo>
                    <a:pt x="116078" y="381635"/>
                  </a:lnTo>
                  <a:lnTo>
                    <a:pt x="83058" y="362839"/>
                  </a:lnTo>
                  <a:lnTo>
                    <a:pt x="54737" y="337947"/>
                  </a:lnTo>
                  <a:lnTo>
                    <a:pt x="41783" y="323469"/>
                  </a:lnTo>
                  <a:lnTo>
                    <a:pt x="30734" y="308102"/>
                  </a:lnTo>
                  <a:lnTo>
                    <a:pt x="21082" y="291338"/>
                  </a:lnTo>
                  <a:lnTo>
                    <a:pt x="13462" y="273177"/>
                  </a:lnTo>
                  <a:lnTo>
                    <a:pt x="7239" y="254381"/>
                  </a:lnTo>
                  <a:lnTo>
                    <a:pt x="2413" y="234188"/>
                  </a:lnTo>
                  <a:lnTo>
                    <a:pt x="0" y="194437"/>
                  </a:lnTo>
                  <a:lnTo>
                    <a:pt x="5207" y="155575"/>
                  </a:lnTo>
                  <a:lnTo>
                    <a:pt x="17272" y="118999"/>
                  </a:lnTo>
                  <a:lnTo>
                    <a:pt x="36449" y="85471"/>
                  </a:lnTo>
                  <a:lnTo>
                    <a:pt x="61468" y="56134"/>
                  </a:lnTo>
                  <a:lnTo>
                    <a:pt x="91694" y="32131"/>
                  </a:lnTo>
                  <a:lnTo>
                    <a:pt x="108458" y="22606"/>
                  </a:lnTo>
                  <a:lnTo>
                    <a:pt x="126238" y="14351"/>
                  </a:lnTo>
                  <a:lnTo>
                    <a:pt x="145415" y="7620"/>
                  </a:lnTo>
                  <a:lnTo>
                    <a:pt x="165100" y="3302"/>
                  </a:lnTo>
                  <a:lnTo>
                    <a:pt x="205359" y="0"/>
                  </a:lnTo>
                  <a:lnTo>
                    <a:pt x="243840" y="4826"/>
                  </a:lnTo>
                  <a:lnTo>
                    <a:pt x="280289" y="16764"/>
                  </a:lnTo>
                  <a:lnTo>
                    <a:pt x="312928" y="35560"/>
                  </a:lnTo>
                  <a:lnTo>
                    <a:pt x="341757" y="60452"/>
                  </a:lnTo>
                  <a:lnTo>
                    <a:pt x="354203" y="74930"/>
                  </a:lnTo>
                  <a:lnTo>
                    <a:pt x="365760" y="90297"/>
                  </a:lnTo>
                  <a:lnTo>
                    <a:pt x="375285" y="107061"/>
                  </a:lnTo>
                  <a:lnTo>
                    <a:pt x="383032" y="124841"/>
                  </a:lnTo>
                  <a:lnTo>
                    <a:pt x="389255" y="144018"/>
                  </a:lnTo>
                  <a:lnTo>
                    <a:pt x="393573" y="163703"/>
                  </a:lnTo>
                  <a:lnTo>
                    <a:pt x="396494" y="203962"/>
                  </a:lnTo>
                  <a:lnTo>
                    <a:pt x="391160" y="242824"/>
                  </a:lnTo>
                  <a:lnTo>
                    <a:pt x="378714" y="279400"/>
                  </a:lnTo>
                  <a:lnTo>
                    <a:pt x="359918" y="312928"/>
                  </a:lnTo>
                  <a:lnTo>
                    <a:pt x="335026" y="341757"/>
                  </a:lnTo>
                  <a:lnTo>
                    <a:pt x="304800" y="365760"/>
                  </a:lnTo>
                  <a:lnTo>
                    <a:pt x="288036" y="375793"/>
                  </a:lnTo>
                  <a:lnTo>
                    <a:pt x="270256" y="384048"/>
                  </a:lnTo>
                  <a:lnTo>
                    <a:pt x="251079" y="390271"/>
                  </a:lnTo>
                  <a:lnTo>
                    <a:pt x="231394" y="39509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5855">
                <a:defRPr/>
              </a:pPr>
              <a:endParaRPr lang="fr-CA">
                <a:solidFill>
                  <a:prstClr val="white"/>
                </a:solidFill>
              </a:endParaRPr>
            </a:p>
          </p:txBody>
        </p:sp>
        <p:sp>
          <p:nvSpPr>
            <p:cNvPr id="7" name="Forme libre 6"/>
            <p:cNvSpPr/>
            <p:nvPr/>
          </p:nvSpPr>
          <p:spPr>
            <a:xfrm>
              <a:off x="7103129" y="4288659"/>
              <a:ext cx="398328" cy="396943"/>
            </a:xfrm>
            <a:custGeom>
              <a:avLst/>
              <a:gdLst/>
              <a:ahLst/>
              <a:cxnLst/>
              <a:rect l="0" t="0" r="0" b="0"/>
              <a:pathLst>
                <a:path w="397511" h="397511">
                  <a:moveTo>
                    <a:pt x="232410" y="394970"/>
                  </a:moveTo>
                  <a:lnTo>
                    <a:pt x="251460" y="389890"/>
                  </a:lnTo>
                  <a:lnTo>
                    <a:pt x="270510" y="383540"/>
                  </a:lnTo>
                  <a:lnTo>
                    <a:pt x="288290" y="375920"/>
                  </a:lnTo>
                  <a:lnTo>
                    <a:pt x="304800" y="365760"/>
                  </a:lnTo>
                  <a:lnTo>
                    <a:pt x="335280" y="341630"/>
                  </a:lnTo>
                  <a:lnTo>
                    <a:pt x="360680" y="312420"/>
                  </a:lnTo>
                  <a:lnTo>
                    <a:pt x="379730" y="279400"/>
                  </a:lnTo>
                  <a:lnTo>
                    <a:pt x="392430" y="242570"/>
                  </a:lnTo>
                  <a:lnTo>
                    <a:pt x="397510" y="203200"/>
                  </a:lnTo>
                  <a:lnTo>
                    <a:pt x="393700" y="163830"/>
                  </a:lnTo>
                  <a:lnTo>
                    <a:pt x="389890" y="143510"/>
                  </a:lnTo>
                  <a:lnTo>
                    <a:pt x="383540" y="124460"/>
                  </a:lnTo>
                  <a:lnTo>
                    <a:pt x="375920" y="106680"/>
                  </a:lnTo>
                  <a:lnTo>
                    <a:pt x="367030" y="90170"/>
                  </a:lnTo>
                  <a:lnTo>
                    <a:pt x="354330" y="74930"/>
                  </a:lnTo>
                  <a:lnTo>
                    <a:pt x="342900" y="59690"/>
                  </a:lnTo>
                  <a:lnTo>
                    <a:pt x="313690" y="35560"/>
                  </a:lnTo>
                  <a:lnTo>
                    <a:pt x="280670" y="16510"/>
                  </a:lnTo>
                  <a:lnTo>
                    <a:pt x="245110" y="5080"/>
                  </a:lnTo>
                  <a:lnTo>
                    <a:pt x="205740" y="0"/>
                  </a:lnTo>
                  <a:lnTo>
                    <a:pt x="165100" y="2540"/>
                  </a:lnTo>
                  <a:lnTo>
                    <a:pt x="146050" y="7620"/>
                  </a:lnTo>
                  <a:lnTo>
                    <a:pt x="127000" y="13970"/>
                  </a:lnTo>
                  <a:lnTo>
                    <a:pt x="109220" y="22860"/>
                  </a:lnTo>
                  <a:lnTo>
                    <a:pt x="92710" y="31750"/>
                  </a:lnTo>
                  <a:lnTo>
                    <a:pt x="62230" y="55880"/>
                  </a:lnTo>
                  <a:lnTo>
                    <a:pt x="36830" y="85090"/>
                  </a:lnTo>
                  <a:lnTo>
                    <a:pt x="17780" y="118110"/>
                  </a:lnTo>
                  <a:lnTo>
                    <a:pt x="6350" y="154940"/>
                  </a:lnTo>
                  <a:lnTo>
                    <a:pt x="0" y="194310"/>
                  </a:lnTo>
                  <a:lnTo>
                    <a:pt x="2540" y="233680"/>
                  </a:lnTo>
                  <a:lnTo>
                    <a:pt x="7620" y="254000"/>
                  </a:lnTo>
                  <a:lnTo>
                    <a:pt x="13970" y="273050"/>
                  </a:lnTo>
                  <a:lnTo>
                    <a:pt x="21590" y="290830"/>
                  </a:lnTo>
                  <a:lnTo>
                    <a:pt x="31750" y="307340"/>
                  </a:lnTo>
                  <a:lnTo>
                    <a:pt x="41910" y="323850"/>
                  </a:lnTo>
                  <a:lnTo>
                    <a:pt x="55880" y="337820"/>
                  </a:lnTo>
                  <a:lnTo>
                    <a:pt x="83820" y="363220"/>
                  </a:lnTo>
                  <a:lnTo>
                    <a:pt x="116840" y="381000"/>
                  </a:lnTo>
                  <a:lnTo>
                    <a:pt x="153670" y="393700"/>
                  </a:lnTo>
                  <a:lnTo>
                    <a:pt x="191770" y="397510"/>
                  </a:lnTo>
                  <a:close/>
                </a:path>
              </a:pathLst>
            </a:custGeom>
            <a:solidFill>
              <a:schemeClr val="accent1">
                <a:alpha val="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5855">
                <a:defRPr/>
              </a:pPr>
              <a:endParaRPr lang="fr-CA">
                <a:solidFill>
                  <a:prstClr val="white"/>
                </a:solidFill>
              </a:endParaRPr>
            </a:p>
          </p:txBody>
        </p:sp>
        <p:sp>
          <p:nvSpPr>
            <p:cNvPr id="8" name="Forme libre 7"/>
            <p:cNvSpPr/>
            <p:nvPr/>
          </p:nvSpPr>
          <p:spPr>
            <a:xfrm>
              <a:off x="7126285" y="4285661"/>
              <a:ext cx="396741" cy="398531"/>
            </a:xfrm>
            <a:custGeom>
              <a:avLst/>
              <a:gdLst/>
              <a:ahLst/>
              <a:cxnLst/>
              <a:rect l="0" t="0" r="0" b="0"/>
              <a:pathLst>
                <a:path w="396495" h="398400">
                  <a:moveTo>
                    <a:pt x="191008" y="398399"/>
                  </a:moveTo>
                  <a:lnTo>
                    <a:pt x="152654" y="393573"/>
                  </a:lnTo>
                  <a:lnTo>
                    <a:pt x="116078" y="381508"/>
                  </a:lnTo>
                  <a:lnTo>
                    <a:pt x="83058" y="362839"/>
                  </a:lnTo>
                  <a:lnTo>
                    <a:pt x="54229" y="337947"/>
                  </a:lnTo>
                  <a:lnTo>
                    <a:pt x="41656" y="323469"/>
                  </a:lnTo>
                  <a:lnTo>
                    <a:pt x="30734" y="308102"/>
                  </a:lnTo>
                  <a:lnTo>
                    <a:pt x="21082" y="291338"/>
                  </a:lnTo>
                  <a:lnTo>
                    <a:pt x="12954" y="273050"/>
                  </a:lnTo>
                  <a:lnTo>
                    <a:pt x="6731" y="254381"/>
                  </a:lnTo>
                  <a:lnTo>
                    <a:pt x="2413" y="234696"/>
                  </a:lnTo>
                  <a:lnTo>
                    <a:pt x="0" y="194310"/>
                  </a:lnTo>
                  <a:lnTo>
                    <a:pt x="4699" y="155448"/>
                  </a:lnTo>
                  <a:lnTo>
                    <a:pt x="17272" y="118999"/>
                  </a:lnTo>
                  <a:lnTo>
                    <a:pt x="36449" y="85344"/>
                  </a:lnTo>
                  <a:lnTo>
                    <a:pt x="61341" y="56642"/>
                  </a:lnTo>
                  <a:lnTo>
                    <a:pt x="91694" y="32131"/>
                  </a:lnTo>
                  <a:lnTo>
                    <a:pt x="108458" y="22479"/>
                  </a:lnTo>
                  <a:lnTo>
                    <a:pt x="126238" y="14351"/>
                  </a:lnTo>
                  <a:lnTo>
                    <a:pt x="145415" y="7620"/>
                  </a:lnTo>
                  <a:lnTo>
                    <a:pt x="165100" y="3302"/>
                  </a:lnTo>
                  <a:lnTo>
                    <a:pt x="204978" y="0"/>
                  </a:lnTo>
                  <a:lnTo>
                    <a:pt x="243840" y="4826"/>
                  </a:lnTo>
                  <a:lnTo>
                    <a:pt x="279781" y="16764"/>
                  </a:lnTo>
                  <a:lnTo>
                    <a:pt x="312928" y="35433"/>
                  </a:lnTo>
                  <a:lnTo>
                    <a:pt x="341757" y="60452"/>
                  </a:lnTo>
                  <a:lnTo>
                    <a:pt x="354203" y="74803"/>
                  </a:lnTo>
                  <a:lnTo>
                    <a:pt x="365252" y="90170"/>
                  </a:lnTo>
                  <a:lnTo>
                    <a:pt x="374777" y="107061"/>
                  </a:lnTo>
                  <a:lnTo>
                    <a:pt x="383032" y="125222"/>
                  </a:lnTo>
                  <a:lnTo>
                    <a:pt x="389255" y="144018"/>
                  </a:lnTo>
                  <a:lnTo>
                    <a:pt x="393573" y="163703"/>
                  </a:lnTo>
                  <a:lnTo>
                    <a:pt x="396494" y="203962"/>
                  </a:lnTo>
                  <a:lnTo>
                    <a:pt x="391160" y="242824"/>
                  </a:lnTo>
                  <a:lnTo>
                    <a:pt x="378714" y="279273"/>
                  </a:lnTo>
                  <a:lnTo>
                    <a:pt x="359918" y="312928"/>
                  </a:lnTo>
                  <a:lnTo>
                    <a:pt x="335026" y="341757"/>
                  </a:lnTo>
                  <a:lnTo>
                    <a:pt x="304800" y="366268"/>
                  </a:lnTo>
                  <a:lnTo>
                    <a:pt x="287909" y="375793"/>
                  </a:lnTo>
                  <a:lnTo>
                    <a:pt x="269748" y="383921"/>
                  </a:lnTo>
                  <a:lnTo>
                    <a:pt x="250952" y="390652"/>
                  </a:lnTo>
                  <a:lnTo>
                    <a:pt x="231267" y="39497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5855">
                <a:defRPr/>
              </a:pPr>
              <a:endParaRPr lang="fr-CA">
                <a:solidFill>
                  <a:prstClr val="white"/>
                </a:solidFill>
              </a:endParaRPr>
            </a:p>
          </p:txBody>
        </p:sp>
        <p:sp>
          <p:nvSpPr>
            <p:cNvPr id="9" name="Forme libre 8"/>
            <p:cNvSpPr/>
            <p:nvPr/>
          </p:nvSpPr>
          <p:spPr>
            <a:xfrm>
              <a:off x="7126440" y="4285188"/>
              <a:ext cx="395155" cy="398531"/>
            </a:xfrm>
            <a:custGeom>
              <a:avLst/>
              <a:gdLst/>
              <a:ahLst/>
              <a:cxnLst/>
              <a:rect l="0" t="0" r="0" b="0"/>
              <a:pathLst>
                <a:path w="396241" h="398781">
                  <a:moveTo>
                    <a:pt x="231140" y="394970"/>
                  </a:moveTo>
                  <a:lnTo>
                    <a:pt x="250190" y="389890"/>
                  </a:lnTo>
                  <a:lnTo>
                    <a:pt x="269240" y="383540"/>
                  </a:lnTo>
                  <a:lnTo>
                    <a:pt x="288290" y="375920"/>
                  </a:lnTo>
                  <a:lnTo>
                    <a:pt x="304800" y="365760"/>
                  </a:lnTo>
                  <a:lnTo>
                    <a:pt x="335280" y="341630"/>
                  </a:lnTo>
                  <a:lnTo>
                    <a:pt x="359410" y="312420"/>
                  </a:lnTo>
                  <a:lnTo>
                    <a:pt x="378460" y="279400"/>
                  </a:lnTo>
                  <a:lnTo>
                    <a:pt x="391160" y="242570"/>
                  </a:lnTo>
                  <a:lnTo>
                    <a:pt x="396240" y="203200"/>
                  </a:lnTo>
                  <a:lnTo>
                    <a:pt x="393700" y="163830"/>
                  </a:lnTo>
                  <a:lnTo>
                    <a:pt x="388620" y="143510"/>
                  </a:lnTo>
                  <a:lnTo>
                    <a:pt x="382270" y="124460"/>
                  </a:lnTo>
                  <a:lnTo>
                    <a:pt x="374650" y="106680"/>
                  </a:lnTo>
                  <a:lnTo>
                    <a:pt x="364490" y="90170"/>
                  </a:lnTo>
                  <a:lnTo>
                    <a:pt x="354330" y="74930"/>
                  </a:lnTo>
                  <a:lnTo>
                    <a:pt x="341630" y="59690"/>
                  </a:lnTo>
                  <a:lnTo>
                    <a:pt x="312420" y="35560"/>
                  </a:lnTo>
                  <a:lnTo>
                    <a:pt x="279400" y="16510"/>
                  </a:lnTo>
                  <a:lnTo>
                    <a:pt x="243840" y="5080"/>
                  </a:lnTo>
                  <a:lnTo>
                    <a:pt x="204470" y="0"/>
                  </a:lnTo>
                  <a:lnTo>
                    <a:pt x="165100" y="2540"/>
                  </a:lnTo>
                  <a:lnTo>
                    <a:pt x="144780" y="7620"/>
                  </a:lnTo>
                  <a:lnTo>
                    <a:pt x="125730" y="13970"/>
                  </a:lnTo>
                  <a:lnTo>
                    <a:pt x="107950" y="22860"/>
                  </a:lnTo>
                  <a:lnTo>
                    <a:pt x="91440" y="31750"/>
                  </a:lnTo>
                  <a:lnTo>
                    <a:pt x="60960" y="55880"/>
                  </a:lnTo>
                  <a:lnTo>
                    <a:pt x="36830" y="85090"/>
                  </a:lnTo>
                  <a:lnTo>
                    <a:pt x="16510" y="119380"/>
                  </a:lnTo>
                  <a:lnTo>
                    <a:pt x="5080" y="154940"/>
                  </a:lnTo>
                  <a:lnTo>
                    <a:pt x="0" y="194310"/>
                  </a:lnTo>
                  <a:lnTo>
                    <a:pt x="2540" y="234950"/>
                  </a:lnTo>
                  <a:lnTo>
                    <a:pt x="6350" y="254000"/>
                  </a:lnTo>
                  <a:lnTo>
                    <a:pt x="12700" y="273050"/>
                  </a:lnTo>
                  <a:lnTo>
                    <a:pt x="20320" y="290830"/>
                  </a:lnTo>
                  <a:lnTo>
                    <a:pt x="30480" y="307340"/>
                  </a:lnTo>
                  <a:lnTo>
                    <a:pt x="41910" y="323850"/>
                  </a:lnTo>
                  <a:lnTo>
                    <a:pt x="54610" y="337820"/>
                  </a:lnTo>
                  <a:lnTo>
                    <a:pt x="82550" y="363220"/>
                  </a:lnTo>
                  <a:lnTo>
                    <a:pt x="115570" y="381000"/>
                  </a:lnTo>
                  <a:lnTo>
                    <a:pt x="152400" y="393700"/>
                  </a:lnTo>
                  <a:lnTo>
                    <a:pt x="190500" y="398780"/>
                  </a:lnTo>
                  <a:close/>
                </a:path>
              </a:pathLst>
            </a:custGeom>
            <a:solidFill>
              <a:schemeClr val="accent1">
                <a:alpha val="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5855">
                <a:defRPr/>
              </a:pPr>
              <a:endParaRPr lang="fr-CA">
                <a:solidFill>
                  <a:prstClr val="white"/>
                </a:solidFill>
              </a:endParaRPr>
            </a:p>
          </p:txBody>
        </p:sp>
        <p:sp>
          <p:nvSpPr>
            <p:cNvPr id="10" name="Forme libre 9"/>
            <p:cNvSpPr/>
            <p:nvPr/>
          </p:nvSpPr>
          <p:spPr>
            <a:xfrm>
              <a:off x="7296369" y="4774848"/>
              <a:ext cx="263436" cy="266746"/>
            </a:xfrm>
            <a:custGeom>
              <a:avLst/>
              <a:gdLst/>
              <a:ahLst/>
              <a:cxnLst/>
              <a:rect l="0" t="0" r="0" b="0"/>
              <a:pathLst>
                <a:path w="264034" h="266828">
                  <a:moveTo>
                    <a:pt x="126746" y="266827"/>
                  </a:moveTo>
                  <a:lnTo>
                    <a:pt x="100838" y="263525"/>
                  </a:lnTo>
                  <a:lnTo>
                    <a:pt x="76835" y="255778"/>
                  </a:lnTo>
                  <a:lnTo>
                    <a:pt x="54737" y="243332"/>
                  </a:lnTo>
                  <a:lnTo>
                    <a:pt x="35560" y="226949"/>
                  </a:lnTo>
                  <a:lnTo>
                    <a:pt x="20193" y="206883"/>
                  </a:lnTo>
                  <a:lnTo>
                    <a:pt x="8636" y="183769"/>
                  </a:lnTo>
                  <a:lnTo>
                    <a:pt x="1524" y="157861"/>
                  </a:lnTo>
                  <a:lnTo>
                    <a:pt x="0" y="130937"/>
                  </a:lnTo>
                  <a:lnTo>
                    <a:pt x="3429" y="105029"/>
                  </a:lnTo>
                  <a:lnTo>
                    <a:pt x="12065" y="80645"/>
                  </a:lnTo>
                  <a:lnTo>
                    <a:pt x="25019" y="58039"/>
                  </a:lnTo>
                  <a:lnTo>
                    <a:pt x="41275" y="38354"/>
                  </a:lnTo>
                  <a:lnTo>
                    <a:pt x="61468" y="21971"/>
                  </a:lnTo>
                  <a:lnTo>
                    <a:pt x="84963" y="10033"/>
                  </a:lnTo>
                  <a:lnTo>
                    <a:pt x="110871" y="2413"/>
                  </a:lnTo>
                  <a:lnTo>
                    <a:pt x="137287" y="0"/>
                  </a:lnTo>
                  <a:lnTo>
                    <a:pt x="163195" y="3302"/>
                  </a:lnTo>
                  <a:lnTo>
                    <a:pt x="187198" y="11049"/>
                  </a:lnTo>
                  <a:lnTo>
                    <a:pt x="209296" y="23495"/>
                  </a:lnTo>
                  <a:lnTo>
                    <a:pt x="228473" y="39751"/>
                  </a:lnTo>
                  <a:lnTo>
                    <a:pt x="243840" y="59944"/>
                  </a:lnTo>
                  <a:lnTo>
                    <a:pt x="255397" y="82931"/>
                  </a:lnTo>
                  <a:lnTo>
                    <a:pt x="262636" y="108966"/>
                  </a:lnTo>
                  <a:lnTo>
                    <a:pt x="264033" y="135763"/>
                  </a:lnTo>
                  <a:lnTo>
                    <a:pt x="260731" y="162179"/>
                  </a:lnTo>
                  <a:lnTo>
                    <a:pt x="252095" y="186690"/>
                  </a:lnTo>
                  <a:lnTo>
                    <a:pt x="239522" y="208788"/>
                  </a:lnTo>
                  <a:lnTo>
                    <a:pt x="222758" y="228473"/>
                  </a:lnTo>
                  <a:lnTo>
                    <a:pt x="202565" y="244729"/>
                  </a:lnTo>
                  <a:lnTo>
                    <a:pt x="179070" y="256794"/>
                  </a:lnTo>
                  <a:lnTo>
                    <a:pt x="153162" y="26441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5855">
                <a:defRPr/>
              </a:pPr>
              <a:endParaRPr lang="fr-CA">
                <a:solidFill>
                  <a:prstClr val="white"/>
                </a:solidFill>
              </a:endParaRPr>
            </a:p>
          </p:txBody>
        </p:sp>
        <p:sp>
          <p:nvSpPr>
            <p:cNvPr id="11" name="Forme libre 10"/>
            <p:cNvSpPr/>
            <p:nvPr/>
          </p:nvSpPr>
          <p:spPr>
            <a:xfrm>
              <a:off x="7296369" y="4774848"/>
              <a:ext cx="263436" cy="266746"/>
            </a:xfrm>
            <a:custGeom>
              <a:avLst/>
              <a:gdLst/>
              <a:ahLst/>
              <a:cxnLst/>
              <a:rect l="0" t="0" r="0" b="0"/>
              <a:pathLst>
                <a:path w="264161" h="266701">
                  <a:moveTo>
                    <a:pt x="153670" y="264160"/>
                  </a:moveTo>
                  <a:lnTo>
                    <a:pt x="179070" y="256540"/>
                  </a:lnTo>
                  <a:lnTo>
                    <a:pt x="201930" y="243840"/>
                  </a:lnTo>
                  <a:lnTo>
                    <a:pt x="222250" y="228600"/>
                  </a:lnTo>
                  <a:lnTo>
                    <a:pt x="240030" y="208280"/>
                  </a:lnTo>
                  <a:lnTo>
                    <a:pt x="251460" y="186690"/>
                  </a:lnTo>
                  <a:lnTo>
                    <a:pt x="260350" y="161290"/>
                  </a:lnTo>
                  <a:lnTo>
                    <a:pt x="264160" y="135890"/>
                  </a:lnTo>
                  <a:lnTo>
                    <a:pt x="262890" y="107950"/>
                  </a:lnTo>
                  <a:lnTo>
                    <a:pt x="255270" y="82550"/>
                  </a:lnTo>
                  <a:lnTo>
                    <a:pt x="243840" y="59690"/>
                  </a:lnTo>
                  <a:lnTo>
                    <a:pt x="228600" y="39370"/>
                  </a:lnTo>
                  <a:lnTo>
                    <a:pt x="209550" y="22860"/>
                  </a:lnTo>
                  <a:lnTo>
                    <a:pt x="186690" y="10160"/>
                  </a:lnTo>
                  <a:lnTo>
                    <a:pt x="162560" y="2540"/>
                  </a:lnTo>
                  <a:lnTo>
                    <a:pt x="137160" y="0"/>
                  </a:lnTo>
                  <a:lnTo>
                    <a:pt x="110490" y="2540"/>
                  </a:lnTo>
                  <a:lnTo>
                    <a:pt x="85090" y="10160"/>
                  </a:lnTo>
                  <a:lnTo>
                    <a:pt x="60960" y="21590"/>
                  </a:lnTo>
                  <a:lnTo>
                    <a:pt x="40640" y="38100"/>
                  </a:lnTo>
                  <a:lnTo>
                    <a:pt x="25400" y="57150"/>
                  </a:lnTo>
                  <a:lnTo>
                    <a:pt x="11430" y="80010"/>
                  </a:lnTo>
                  <a:lnTo>
                    <a:pt x="3810" y="104140"/>
                  </a:lnTo>
                  <a:lnTo>
                    <a:pt x="0" y="130810"/>
                  </a:lnTo>
                  <a:lnTo>
                    <a:pt x="1270" y="157480"/>
                  </a:lnTo>
                  <a:lnTo>
                    <a:pt x="8890" y="182880"/>
                  </a:lnTo>
                  <a:lnTo>
                    <a:pt x="20320" y="207010"/>
                  </a:lnTo>
                  <a:lnTo>
                    <a:pt x="35560" y="226060"/>
                  </a:lnTo>
                  <a:lnTo>
                    <a:pt x="54610" y="242570"/>
                  </a:lnTo>
                  <a:lnTo>
                    <a:pt x="77470" y="255270"/>
                  </a:lnTo>
                  <a:lnTo>
                    <a:pt x="100330" y="262890"/>
                  </a:lnTo>
                  <a:lnTo>
                    <a:pt x="127000" y="266700"/>
                  </a:lnTo>
                  <a:close/>
                </a:path>
              </a:pathLst>
            </a:custGeom>
            <a:solidFill>
              <a:schemeClr val="accent1">
                <a:alpha val="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5855">
                <a:defRPr/>
              </a:pPr>
              <a:endParaRPr lang="fr-CA">
                <a:solidFill>
                  <a:prstClr val="white"/>
                </a:solidFill>
              </a:endParaRPr>
            </a:p>
          </p:txBody>
        </p:sp>
        <p:sp>
          <p:nvSpPr>
            <p:cNvPr id="12" name="Forme libre 11"/>
            <p:cNvSpPr/>
            <p:nvPr/>
          </p:nvSpPr>
          <p:spPr>
            <a:xfrm>
              <a:off x="7311420" y="4770779"/>
              <a:ext cx="265023" cy="266746"/>
            </a:xfrm>
            <a:custGeom>
              <a:avLst/>
              <a:gdLst/>
              <a:ahLst/>
              <a:cxnLst/>
              <a:rect l="0" t="0" r="0" b="0"/>
              <a:pathLst>
                <a:path w="263907" h="266828">
                  <a:moveTo>
                    <a:pt x="126619" y="266827"/>
                  </a:moveTo>
                  <a:lnTo>
                    <a:pt x="100711" y="263525"/>
                  </a:lnTo>
                  <a:lnTo>
                    <a:pt x="76708" y="255778"/>
                  </a:lnTo>
                  <a:lnTo>
                    <a:pt x="54610" y="243332"/>
                  </a:lnTo>
                  <a:lnTo>
                    <a:pt x="35941" y="227076"/>
                  </a:lnTo>
                  <a:lnTo>
                    <a:pt x="20066" y="206883"/>
                  </a:lnTo>
                  <a:lnTo>
                    <a:pt x="8636" y="183896"/>
                  </a:lnTo>
                  <a:lnTo>
                    <a:pt x="1397" y="157861"/>
                  </a:lnTo>
                  <a:lnTo>
                    <a:pt x="0" y="131064"/>
                  </a:lnTo>
                  <a:lnTo>
                    <a:pt x="3302" y="104648"/>
                  </a:lnTo>
                  <a:lnTo>
                    <a:pt x="11938" y="80137"/>
                  </a:lnTo>
                  <a:lnTo>
                    <a:pt x="24892" y="58039"/>
                  </a:lnTo>
                  <a:lnTo>
                    <a:pt x="41275" y="38354"/>
                  </a:lnTo>
                  <a:lnTo>
                    <a:pt x="61849" y="22098"/>
                  </a:lnTo>
                  <a:lnTo>
                    <a:pt x="84963" y="10033"/>
                  </a:lnTo>
                  <a:lnTo>
                    <a:pt x="110871" y="2413"/>
                  </a:lnTo>
                  <a:lnTo>
                    <a:pt x="137668" y="0"/>
                  </a:lnTo>
                  <a:lnTo>
                    <a:pt x="163195" y="3302"/>
                  </a:lnTo>
                  <a:lnTo>
                    <a:pt x="187198" y="11049"/>
                  </a:lnTo>
                  <a:lnTo>
                    <a:pt x="209169" y="23495"/>
                  </a:lnTo>
                  <a:lnTo>
                    <a:pt x="228473" y="39878"/>
                  </a:lnTo>
                  <a:lnTo>
                    <a:pt x="243840" y="59944"/>
                  </a:lnTo>
                  <a:lnTo>
                    <a:pt x="255778" y="83058"/>
                  </a:lnTo>
                  <a:lnTo>
                    <a:pt x="262509" y="108966"/>
                  </a:lnTo>
                  <a:lnTo>
                    <a:pt x="263906" y="135890"/>
                  </a:lnTo>
                  <a:lnTo>
                    <a:pt x="260604" y="161798"/>
                  </a:lnTo>
                  <a:lnTo>
                    <a:pt x="251968" y="186182"/>
                  </a:lnTo>
                  <a:lnTo>
                    <a:pt x="239522" y="208788"/>
                  </a:lnTo>
                  <a:lnTo>
                    <a:pt x="222631" y="228473"/>
                  </a:lnTo>
                  <a:lnTo>
                    <a:pt x="202565" y="244856"/>
                  </a:lnTo>
                  <a:lnTo>
                    <a:pt x="178943" y="256794"/>
                  </a:lnTo>
                  <a:lnTo>
                    <a:pt x="153543" y="26441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5855">
                <a:defRPr/>
              </a:pPr>
              <a:endParaRPr lang="fr-CA">
                <a:solidFill>
                  <a:prstClr val="white"/>
                </a:solidFill>
              </a:endParaRPr>
            </a:p>
          </p:txBody>
        </p:sp>
        <p:sp>
          <p:nvSpPr>
            <p:cNvPr id="13" name="Forme libre 12"/>
            <p:cNvSpPr/>
            <p:nvPr/>
          </p:nvSpPr>
          <p:spPr>
            <a:xfrm>
              <a:off x="7312851" y="4771251"/>
              <a:ext cx="263436" cy="266746"/>
            </a:xfrm>
            <a:custGeom>
              <a:avLst/>
              <a:gdLst/>
              <a:ahLst/>
              <a:cxnLst/>
              <a:rect l="0" t="0" r="0" b="0"/>
              <a:pathLst>
                <a:path w="264161" h="267971">
                  <a:moveTo>
                    <a:pt x="153670" y="265430"/>
                  </a:moveTo>
                  <a:lnTo>
                    <a:pt x="179070" y="257810"/>
                  </a:lnTo>
                  <a:lnTo>
                    <a:pt x="201930" y="245110"/>
                  </a:lnTo>
                  <a:lnTo>
                    <a:pt x="222250" y="228600"/>
                  </a:lnTo>
                  <a:lnTo>
                    <a:pt x="238760" y="209550"/>
                  </a:lnTo>
                  <a:lnTo>
                    <a:pt x="251460" y="186690"/>
                  </a:lnTo>
                  <a:lnTo>
                    <a:pt x="260350" y="162560"/>
                  </a:lnTo>
                  <a:lnTo>
                    <a:pt x="264160" y="135890"/>
                  </a:lnTo>
                  <a:lnTo>
                    <a:pt x="261620" y="109220"/>
                  </a:lnTo>
                  <a:lnTo>
                    <a:pt x="255270" y="83820"/>
                  </a:lnTo>
                  <a:lnTo>
                    <a:pt x="243840" y="60960"/>
                  </a:lnTo>
                  <a:lnTo>
                    <a:pt x="228600" y="40640"/>
                  </a:lnTo>
                  <a:lnTo>
                    <a:pt x="209550" y="24130"/>
                  </a:lnTo>
                  <a:lnTo>
                    <a:pt x="186690" y="11430"/>
                  </a:lnTo>
                  <a:lnTo>
                    <a:pt x="162560" y="3810"/>
                  </a:lnTo>
                  <a:lnTo>
                    <a:pt x="137160" y="0"/>
                  </a:lnTo>
                  <a:lnTo>
                    <a:pt x="110490" y="2540"/>
                  </a:lnTo>
                  <a:lnTo>
                    <a:pt x="85090" y="10160"/>
                  </a:lnTo>
                  <a:lnTo>
                    <a:pt x="62230" y="22860"/>
                  </a:lnTo>
                  <a:lnTo>
                    <a:pt x="40640" y="39370"/>
                  </a:lnTo>
                  <a:lnTo>
                    <a:pt x="24130" y="58420"/>
                  </a:lnTo>
                  <a:lnTo>
                    <a:pt x="11430" y="80010"/>
                  </a:lnTo>
                  <a:lnTo>
                    <a:pt x="2540" y="105410"/>
                  </a:lnTo>
                  <a:lnTo>
                    <a:pt x="0" y="132080"/>
                  </a:lnTo>
                  <a:lnTo>
                    <a:pt x="1270" y="158750"/>
                  </a:lnTo>
                  <a:lnTo>
                    <a:pt x="8890" y="184150"/>
                  </a:lnTo>
                  <a:lnTo>
                    <a:pt x="20320" y="207010"/>
                  </a:lnTo>
                  <a:lnTo>
                    <a:pt x="35560" y="227330"/>
                  </a:lnTo>
                  <a:lnTo>
                    <a:pt x="54610" y="243840"/>
                  </a:lnTo>
                  <a:lnTo>
                    <a:pt x="76200" y="256540"/>
                  </a:lnTo>
                  <a:lnTo>
                    <a:pt x="100330" y="264160"/>
                  </a:lnTo>
                  <a:lnTo>
                    <a:pt x="127000" y="267970"/>
                  </a:lnTo>
                  <a:close/>
                </a:path>
              </a:pathLst>
            </a:custGeom>
            <a:solidFill>
              <a:schemeClr val="accent1">
                <a:alpha val="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5855">
                <a:defRPr/>
              </a:pPr>
              <a:endParaRPr lang="fr-CA">
                <a:solidFill>
                  <a:prstClr val="white"/>
                </a:solidFill>
              </a:endParaRPr>
            </a:p>
          </p:txBody>
        </p:sp>
        <p:sp>
          <p:nvSpPr>
            <p:cNvPr id="14" name="Forme libre 13"/>
            <p:cNvSpPr/>
            <p:nvPr/>
          </p:nvSpPr>
          <p:spPr>
            <a:xfrm>
              <a:off x="7390340" y="5140132"/>
              <a:ext cx="198370" cy="200059"/>
            </a:xfrm>
            <a:custGeom>
              <a:avLst/>
              <a:gdLst/>
              <a:ahLst/>
              <a:cxnLst/>
              <a:rect l="0" t="0" r="0" b="0"/>
              <a:pathLst>
                <a:path w="198248" h="200661">
                  <a:moveTo>
                    <a:pt x="94488" y="200660"/>
                  </a:moveTo>
                  <a:lnTo>
                    <a:pt x="75311" y="198755"/>
                  </a:lnTo>
                  <a:lnTo>
                    <a:pt x="57023" y="192532"/>
                  </a:lnTo>
                  <a:lnTo>
                    <a:pt x="40767" y="183388"/>
                  </a:lnTo>
                  <a:lnTo>
                    <a:pt x="26416" y="171323"/>
                  </a:lnTo>
                  <a:lnTo>
                    <a:pt x="14859" y="156083"/>
                  </a:lnTo>
                  <a:lnTo>
                    <a:pt x="6223" y="138684"/>
                  </a:lnTo>
                  <a:lnTo>
                    <a:pt x="889" y="119126"/>
                  </a:lnTo>
                  <a:lnTo>
                    <a:pt x="0" y="98933"/>
                  </a:lnTo>
                  <a:lnTo>
                    <a:pt x="2794" y="79248"/>
                  </a:lnTo>
                  <a:lnTo>
                    <a:pt x="9017" y="60960"/>
                  </a:lnTo>
                  <a:lnTo>
                    <a:pt x="19177" y="43688"/>
                  </a:lnTo>
                  <a:lnTo>
                    <a:pt x="31623" y="29337"/>
                  </a:lnTo>
                  <a:lnTo>
                    <a:pt x="46990" y="16764"/>
                  </a:lnTo>
                  <a:lnTo>
                    <a:pt x="64262" y="7239"/>
                  </a:lnTo>
                  <a:lnTo>
                    <a:pt x="83947" y="1524"/>
                  </a:lnTo>
                  <a:lnTo>
                    <a:pt x="103632" y="0"/>
                  </a:lnTo>
                  <a:lnTo>
                    <a:pt x="123317" y="1905"/>
                  </a:lnTo>
                  <a:lnTo>
                    <a:pt x="141097" y="7747"/>
                  </a:lnTo>
                  <a:lnTo>
                    <a:pt x="157353" y="17272"/>
                  </a:lnTo>
                  <a:lnTo>
                    <a:pt x="171831" y="29337"/>
                  </a:lnTo>
                  <a:lnTo>
                    <a:pt x="183261" y="44704"/>
                  </a:lnTo>
                  <a:lnTo>
                    <a:pt x="191897" y="61976"/>
                  </a:lnTo>
                  <a:lnTo>
                    <a:pt x="197231" y="81153"/>
                  </a:lnTo>
                  <a:lnTo>
                    <a:pt x="198247" y="101727"/>
                  </a:lnTo>
                  <a:lnTo>
                    <a:pt x="195326" y="121412"/>
                  </a:lnTo>
                  <a:lnTo>
                    <a:pt x="189103" y="139700"/>
                  </a:lnTo>
                  <a:lnTo>
                    <a:pt x="179451" y="156464"/>
                  </a:lnTo>
                  <a:lnTo>
                    <a:pt x="167005" y="171323"/>
                  </a:lnTo>
                  <a:lnTo>
                    <a:pt x="151638" y="183896"/>
                  </a:lnTo>
                  <a:lnTo>
                    <a:pt x="133858" y="193040"/>
                  </a:lnTo>
                  <a:lnTo>
                    <a:pt x="114681" y="19875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5855">
                <a:defRPr/>
              </a:pPr>
              <a:endParaRPr lang="fr-CA">
                <a:solidFill>
                  <a:prstClr val="white"/>
                </a:solidFill>
              </a:endParaRPr>
            </a:p>
          </p:txBody>
        </p:sp>
        <p:sp>
          <p:nvSpPr>
            <p:cNvPr id="15" name="Forme libre 14"/>
            <p:cNvSpPr/>
            <p:nvPr/>
          </p:nvSpPr>
          <p:spPr>
            <a:xfrm>
              <a:off x="7387648" y="5140307"/>
              <a:ext cx="198371" cy="201648"/>
            </a:xfrm>
            <a:custGeom>
              <a:avLst/>
              <a:gdLst/>
              <a:ahLst/>
              <a:cxnLst/>
              <a:rect l="0" t="0" r="0" b="0"/>
              <a:pathLst>
                <a:path w="198121" h="200661">
                  <a:moveTo>
                    <a:pt x="115570" y="199390"/>
                  </a:moveTo>
                  <a:lnTo>
                    <a:pt x="134620" y="193040"/>
                  </a:lnTo>
                  <a:lnTo>
                    <a:pt x="152400" y="184150"/>
                  </a:lnTo>
                  <a:lnTo>
                    <a:pt x="167640" y="171450"/>
                  </a:lnTo>
                  <a:lnTo>
                    <a:pt x="180340" y="157480"/>
                  </a:lnTo>
                  <a:lnTo>
                    <a:pt x="189230" y="139700"/>
                  </a:lnTo>
                  <a:lnTo>
                    <a:pt x="195580" y="121920"/>
                  </a:lnTo>
                  <a:lnTo>
                    <a:pt x="198120" y="102870"/>
                  </a:lnTo>
                  <a:lnTo>
                    <a:pt x="198120" y="81280"/>
                  </a:lnTo>
                  <a:lnTo>
                    <a:pt x="191770" y="62230"/>
                  </a:lnTo>
                  <a:lnTo>
                    <a:pt x="184150" y="45720"/>
                  </a:lnTo>
                  <a:lnTo>
                    <a:pt x="172720" y="30480"/>
                  </a:lnTo>
                  <a:lnTo>
                    <a:pt x="157480" y="17780"/>
                  </a:lnTo>
                  <a:lnTo>
                    <a:pt x="140970" y="8890"/>
                  </a:lnTo>
                  <a:lnTo>
                    <a:pt x="124460" y="2540"/>
                  </a:lnTo>
                  <a:lnTo>
                    <a:pt x="104140" y="0"/>
                  </a:lnTo>
                  <a:lnTo>
                    <a:pt x="83820" y="2540"/>
                  </a:lnTo>
                  <a:lnTo>
                    <a:pt x="64770" y="7620"/>
                  </a:lnTo>
                  <a:lnTo>
                    <a:pt x="46990" y="17780"/>
                  </a:lnTo>
                  <a:lnTo>
                    <a:pt x="31750" y="30480"/>
                  </a:lnTo>
                  <a:lnTo>
                    <a:pt x="19050" y="44450"/>
                  </a:lnTo>
                  <a:lnTo>
                    <a:pt x="10160" y="60960"/>
                  </a:lnTo>
                  <a:lnTo>
                    <a:pt x="3810" y="80010"/>
                  </a:lnTo>
                  <a:lnTo>
                    <a:pt x="0" y="99060"/>
                  </a:lnTo>
                  <a:lnTo>
                    <a:pt x="1270" y="119380"/>
                  </a:lnTo>
                  <a:lnTo>
                    <a:pt x="6350" y="139700"/>
                  </a:lnTo>
                  <a:lnTo>
                    <a:pt x="15240" y="156210"/>
                  </a:lnTo>
                  <a:lnTo>
                    <a:pt x="26670" y="171450"/>
                  </a:lnTo>
                  <a:lnTo>
                    <a:pt x="41910" y="184150"/>
                  </a:lnTo>
                  <a:lnTo>
                    <a:pt x="57150" y="193040"/>
                  </a:lnTo>
                  <a:lnTo>
                    <a:pt x="76200" y="199390"/>
                  </a:lnTo>
                  <a:lnTo>
                    <a:pt x="95250" y="200660"/>
                  </a:lnTo>
                  <a:close/>
                </a:path>
              </a:pathLst>
            </a:custGeom>
            <a:solidFill>
              <a:schemeClr val="accent1">
                <a:alpha val="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5855">
                <a:defRPr/>
              </a:pPr>
              <a:endParaRPr lang="fr-CA">
                <a:solidFill>
                  <a:prstClr val="white"/>
                </a:solidFill>
              </a:endParaRPr>
            </a:p>
          </p:txBody>
        </p:sp>
        <p:sp>
          <p:nvSpPr>
            <p:cNvPr id="16" name="Forme libre 15"/>
            <p:cNvSpPr/>
            <p:nvPr/>
          </p:nvSpPr>
          <p:spPr>
            <a:xfrm>
              <a:off x="7400966" y="5138318"/>
              <a:ext cx="198371" cy="201648"/>
            </a:xfrm>
            <a:custGeom>
              <a:avLst/>
              <a:gdLst/>
              <a:ahLst/>
              <a:cxnLst/>
              <a:rect l="0" t="0" r="0" b="0"/>
              <a:pathLst>
                <a:path w="198248" h="200661">
                  <a:moveTo>
                    <a:pt x="94488" y="200660"/>
                  </a:moveTo>
                  <a:lnTo>
                    <a:pt x="75311" y="198755"/>
                  </a:lnTo>
                  <a:lnTo>
                    <a:pt x="57023" y="192913"/>
                  </a:lnTo>
                  <a:lnTo>
                    <a:pt x="40767" y="183388"/>
                  </a:lnTo>
                  <a:lnTo>
                    <a:pt x="26289" y="171323"/>
                  </a:lnTo>
                  <a:lnTo>
                    <a:pt x="14859" y="155956"/>
                  </a:lnTo>
                  <a:lnTo>
                    <a:pt x="6223" y="138684"/>
                  </a:lnTo>
                  <a:lnTo>
                    <a:pt x="889" y="118999"/>
                  </a:lnTo>
                  <a:lnTo>
                    <a:pt x="0" y="98933"/>
                  </a:lnTo>
                  <a:lnTo>
                    <a:pt x="2794" y="79248"/>
                  </a:lnTo>
                  <a:lnTo>
                    <a:pt x="9017" y="60960"/>
                  </a:lnTo>
                  <a:lnTo>
                    <a:pt x="19177" y="44196"/>
                  </a:lnTo>
                  <a:lnTo>
                    <a:pt x="31623" y="29337"/>
                  </a:lnTo>
                  <a:lnTo>
                    <a:pt x="46990" y="16764"/>
                  </a:lnTo>
                  <a:lnTo>
                    <a:pt x="64262" y="7747"/>
                  </a:lnTo>
                  <a:lnTo>
                    <a:pt x="83947" y="1397"/>
                  </a:lnTo>
                  <a:lnTo>
                    <a:pt x="103632" y="0"/>
                  </a:lnTo>
                  <a:lnTo>
                    <a:pt x="123317" y="1905"/>
                  </a:lnTo>
                  <a:lnTo>
                    <a:pt x="141097" y="8128"/>
                  </a:lnTo>
                  <a:lnTo>
                    <a:pt x="157353" y="17272"/>
                  </a:lnTo>
                  <a:lnTo>
                    <a:pt x="171831" y="29337"/>
                  </a:lnTo>
                  <a:lnTo>
                    <a:pt x="183261" y="44704"/>
                  </a:lnTo>
                  <a:lnTo>
                    <a:pt x="191897" y="61976"/>
                  </a:lnTo>
                  <a:lnTo>
                    <a:pt x="197231" y="81661"/>
                  </a:lnTo>
                  <a:lnTo>
                    <a:pt x="198247" y="101727"/>
                  </a:lnTo>
                  <a:lnTo>
                    <a:pt x="195326" y="121412"/>
                  </a:lnTo>
                  <a:lnTo>
                    <a:pt x="189103" y="139700"/>
                  </a:lnTo>
                  <a:lnTo>
                    <a:pt x="179451" y="156464"/>
                  </a:lnTo>
                  <a:lnTo>
                    <a:pt x="167005" y="171323"/>
                  </a:lnTo>
                  <a:lnTo>
                    <a:pt x="151638" y="183896"/>
                  </a:lnTo>
                  <a:lnTo>
                    <a:pt x="133858" y="192913"/>
                  </a:lnTo>
                  <a:lnTo>
                    <a:pt x="114681" y="199263"/>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5855">
                <a:defRPr/>
              </a:pPr>
              <a:endParaRPr lang="fr-CA">
                <a:solidFill>
                  <a:prstClr val="white"/>
                </a:solidFill>
              </a:endParaRPr>
            </a:p>
          </p:txBody>
        </p:sp>
        <p:sp>
          <p:nvSpPr>
            <p:cNvPr id="17" name="Forme libre 16"/>
            <p:cNvSpPr/>
            <p:nvPr/>
          </p:nvSpPr>
          <p:spPr>
            <a:xfrm>
              <a:off x="7400649" y="5139277"/>
              <a:ext cx="196784" cy="200059"/>
            </a:xfrm>
            <a:custGeom>
              <a:avLst/>
              <a:gdLst/>
              <a:ahLst/>
              <a:cxnLst/>
              <a:rect l="0" t="0" r="0" b="0"/>
              <a:pathLst>
                <a:path w="198121" h="200661">
                  <a:moveTo>
                    <a:pt x="114300" y="199390"/>
                  </a:moveTo>
                  <a:lnTo>
                    <a:pt x="133350" y="193040"/>
                  </a:lnTo>
                  <a:lnTo>
                    <a:pt x="152400" y="184150"/>
                  </a:lnTo>
                  <a:lnTo>
                    <a:pt x="167640" y="171450"/>
                  </a:lnTo>
                  <a:lnTo>
                    <a:pt x="179070" y="156210"/>
                  </a:lnTo>
                  <a:lnTo>
                    <a:pt x="189230" y="139700"/>
                  </a:lnTo>
                  <a:lnTo>
                    <a:pt x="195580" y="121920"/>
                  </a:lnTo>
                  <a:lnTo>
                    <a:pt x="198120" y="101600"/>
                  </a:lnTo>
                  <a:lnTo>
                    <a:pt x="196850" y="81280"/>
                  </a:lnTo>
                  <a:lnTo>
                    <a:pt x="191770" y="62230"/>
                  </a:lnTo>
                  <a:lnTo>
                    <a:pt x="182880" y="44450"/>
                  </a:lnTo>
                  <a:lnTo>
                    <a:pt x="171450" y="29210"/>
                  </a:lnTo>
                  <a:lnTo>
                    <a:pt x="157480" y="16510"/>
                  </a:lnTo>
                  <a:lnTo>
                    <a:pt x="140970" y="7620"/>
                  </a:lnTo>
                  <a:lnTo>
                    <a:pt x="123190" y="1270"/>
                  </a:lnTo>
                  <a:lnTo>
                    <a:pt x="104140" y="0"/>
                  </a:lnTo>
                  <a:lnTo>
                    <a:pt x="83820" y="1270"/>
                  </a:lnTo>
                  <a:lnTo>
                    <a:pt x="64770" y="7620"/>
                  </a:lnTo>
                  <a:lnTo>
                    <a:pt x="46990" y="16510"/>
                  </a:lnTo>
                  <a:lnTo>
                    <a:pt x="31750" y="29210"/>
                  </a:lnTo>
                  <a:lnTo>
                    <a:pt x="19050" y="44450"/>
                  </a:lnTo>
                  <a:lnTo>
                    <a:pt x="8890" y="60960"/>
                  </a:lnTo>
                  <a:lnTo>
                    <a:pt x="2540" y="78740"/>
                  </a:lnTo>
                  <a:lnTo>
                    <a:pt x="0" y="99060"/>
                  </a:lnTo>
                  <a:lnTo>
                    <a:pt x="1270" y="119380"/>
                  </a:lnTo>
                  <a:lnTo>
                    <a:pt x="6350" y="138430"/>
                  </a:lnTo>
                  <a:lnTo>
                    <a:pt x="15240" y="156210"/>
                  </a:lnTo>
                  <a:lnTo>
                    <a:pt x="26670" y="171450"/>
                  </a:lnTo>
                  <a:lnTo>
                    <a:pt x="40640" y="182880"/>
                  </a:lnTo>
                  <a:lnTo>
                    <a:pt x="57150" y="193040"/>
                  </a:lnTo>
                  <a:lnTo>
                    <a:pt x="74930" y="198120"/>
                  </a:lnTo>
                  <a:lnTo>
                    <a:pt x="95250" y="200660"/>
                  </a:lnTo>
                  <a:close/>
                </a:path>
              </a:pathLst>
            </a:custGeom>
            <a:solidFill>
              <a:schemeClr val="accent1">
                <a:alpha val="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5855">
                <a:defRPr/>
              </a:pPr>
              <a:endParaRPr lang="fr-CA">
                <a:solidFill>
                  <a:prstClr val="white"/>
                </a:solidFill>
              </a:endParaRPr>
            </a:p>
          </p:txBody>
        </p:sp>
      </p:grpSp>
      <p:pic>
        <p:nvPicPr>
          <p:cNvPr id="8195" name="Image 18"/>
          <p:cNvPicPr>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7222" y="4527442"/>
            <a:ext cx="1405890" cy="2130808"/>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8196" name="Image 19"/>
          <p:cNvPicPr>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805287"/>
            <a:ext cx="1885950" cy="3448707"/>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8197" name="ZoneTexte 20"/>
          <p:cNvSpPr txBox="1">
            <a:spLocks noChangeArrowheads="1"/>
          </p:cNvSpPr>
          <p:nvPr/>
        </p:nvSpPr>
        <p:spPr bwMode="auto">
          <a:xfrm>
            <a:off x="2195736" y="989697"/>
            <a:ext cx="6766560" cy="3247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6531" tIns="38285" rIns="76531" bIns="3828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765855" fontAlgn="base">
              <a:spcBef>
                <a:spcPct val="0"/>
              </a:spcBef>
              <a:spcAft>
                <a:spcPct val="0"/>
              </a:spcAft>
            </a:pPr>
            <a:r>
              <a:rPr lang="fr-CA" sz="2800" dirty="0">
                <a:solidFill>
                  <a:srgbClr val="000000"/>
                </a:solidFill>
                <a:latin typeface="Arial - 16"/>
              </a:rPr>
              <a:t>Le second bûcheron dit en voyant le </a:t>
            </a:r>
            <a:r>
              <a:rPr lang="fr-CA" sz="2800" b="1" dirty="0">
                <a:solidFill>
                  <a:srgbClr val="8B0000"/>
                </a:solidFill>
                <a:latin typeface="Arial - 16"/>
              </a:rPr>
              <a:t>second arbre</a:t>
            </a:r>
            <a:r>
              <a:rPr lang="fr-CA" sz="2800" dirty="0">
                <a:solidFill>
                  <a:srgbClr val="000000"/>
                </a:solidFill>
                <a:latin typeface="Arial - 16"/>
              </a:rPr>
              <a:t>: "Cet arbre m'a l'air solide et fort, je devrais pouvoir le vendre au constructeur de bateaux". </a:t>
            </a:r>
          </a:p>
          <a:p>
            <a:pPr defTabSz="765855" fontAlgn="base">
              <a:spcBef>
                <a:spcPct val="0"/>
              </a:spcBef>
              <a:spcAft>
                <a:spcPct val="0"/>
              </a:spcAft>
            </a:pPr>
            <a:endParaRPr lang="fr-CA" sz="1000" dirty="0">
              <a:solidFill>
                <a:srgbClr val="000000"/>
              </a:solidFill>
              <a:latin typeface="Arial - 16"/>
            </a:endParaRPr>
          </a:p>
          <a:p>
            <a:pPr defTabSz="765855" fontAlgn="base">
              <a:spcBef>
                <a:spcPct val="0"/>
              </a:spcBef>
              <a:spcAft>
                <a:spcPct val="0"/>
              </a:spcAft>
            </a:pPr>
            <a:r>
              <a:rPr lang="fr-CA" sz="2800" dirty="0" smtClean="0">
                <a:solidFill>
                  <a:srgbClr val="000000"/>
                </a:solidFill>
                <a:latin typeface="Arial - 16"/>
              </a:rPr>
              <a:t>Le </a:t>
            </a:r>
            <a:r>
              <a:rPr lang="fr-CA" sz="2800" b="1" dirty="0">
                <a:solidFill>
                  <a:srgbClr val="8B0000"/>
                </a:solidFill>
                <a:latin typeface="Arial - 16"/>
              </a:rPr>
              <a:t>second arbre</a:t>
            </a:r>
            <a:r>
              <a:rPr lang="fr-CA" sz="2800" dirty="0">
                <a:solidFill>
                  <a:srgbClr val="000000"/>
                </a:solidFill>
                <a:latin typeface="Arial - 16"/>
              </a:rPr>
              <a:t> se réjouissait de pouvoir bientôt commencer sa carrière </a:t>
            </a:r>
          </a:p>
          <a:p>
            <a:pPr defTabSz="765855" fontAlgn="base">
              <a:spcBef>
                <a:spcPct val="0"/>
              </a:spcBef>
              <a:spcAft>
                <a:spcPct val="0"/>
              </a:spcAft>
            </a:pPr>
            <a:r>
              <a:rPr lang="fr-CA" sz="2800" dirty="0">
                <a:solidFill>
                  <a:srgbClr val="000000"/>
                </a:solidFill>
                <a:latin typeface="Arial - 16"/>
              </a:rPr>
              <a:t>sur les océans.</a:t>
            </a:r>
          </a:p>
        </p:txBody>
      </p:sp>
      <p:pic>
        <p:nvPicPr>
          <p:cNvPr id="8198" name="Image 21"/>
          <p:cNvPicPr>
            <a:picLocks/>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62650" y="4563471"/>
            <a:ext cx="1333024" cy="907749"/>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9218" name="ZoneTexte 1"/>
          <p:cNvSpPr txBox="1">
            <a:spLocks noChangeArrowheads="1"/>
          </p:cNvSpPr>
          <p:nvPr/>
        </p:nvSpPr>
        <p:spPr bwMode="auto">
          <a:xfrm>
            <a:off x="741047" y="908720"/>
            <a:ext cx="7558009" cy="3093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6555" tIns="38297" rIns="76555" bIns="38297">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766154" fontAlgn="base">
              <a:spcBef>
                <a:spcPct val="0"/>
              </a:spcBef>
              <a:spcAft>
                <a:spcPct val="0"/>
              </a:spcAft>
            </a:pPr>
            <a:r>
              <a:rPr lang="fr-CA" sz="2800" dirty="0">
                <a:solidFill>
                  <a:srgbClr val="000000"/>
                </a:solidFill>
                <a:latin typeface="Arial - 16"/>
              </a:rPr>
              <a:t>Lorsque les bûcherons s'approchèrent du </a:t>
            </a:r>
            <a:r>
              <a:rPr lang="fr-CA" sz="2800" b="1" dirty="0">
                <a:solidFill>
                  <a:srgbClr val="009300"/>
                </a:solidFill>
                <a:latin typeface="Arial - 16"/>
              </a:rPr>
              <a:t>troisième arbre</a:t>
            </a:r>
            <a:r>
              <a:rPr lang="fr-CA" sz="2800" dirty="0">
                <a:solidFill>
                  <a:srgbClr val="000000"/>
                </a:solidFill>
                <a:latin typeface="Arial - 16"/>
              </a:rPr>
              <a:t>, </a:t>
            </a:r>
            <a:r>
              <a:rPr lang="fr-CA" sz="2800" dirty="0" smtClean="0">
                <a:solidFill>
                  <a:srgbClr val="000000"/>
                </a:solidFill>
                <a:latin typeface="Arial - 16"/>
              </a:rPr>
              <a:t>celui-ci </a:t>
            </a:r>
            <a:r>
              <a:rPr lang="fr-CA" sz="2800" dirty="0">
                <a:solidFill>
                  <a:srgbClr val="000000"/>
                </a:solidFill>
                <a:latin typeface="Arial - 16"/>
              </a:rPr>
              <a:t>fut effrayé, car il savait que si on le coupait, </a:t>
            </a:r>
            <a:r>
              <a:rPr lang="fr-CA" sz="2800" dirty="0" smtClean="0">
                <a:solidFill>
                  <a:srgbClr val="000000"/>
                </a:solidFill>
                <a:latin typeface="Arial - 16"/>
              </a:rPr>
              <a:t>ses </a:t>
            </a:r>
            <a:r>
              <a:rPr lang="fr-CA" sz="2800" dirty="0">
                <a:solidFill>
                  <a:srgbClr val="000000"/>
                </a:solidFill>
                <a:latin typeface="Arial - 16"/>
              </a:rPr>
              <a:t>rêves de grandeur seraient réduits à néant. </a:t>
            </a:r>
          </a:p>
          <a:p>
            <a:pPr defTabSz="766154" fontAlgn="base">
              <a:spcBef>
                <a:spcPct val="0"/>
              </a:spcBef>
              <a:spcAft>
                <a:spcPct val="0"/>
              </a:spcAft>
            </a:pPr>
            <a:r>
              <a:rPr lang="fr-CA" sz="2800" dirty="0" smtClean="0">
                <a:solidFill>
                  <a:srgbClr val="000000"/>
                </a:solidFill>
                <a:latin typeface="Arial - 16"/>
              </a:rPr>
              <a:t>L'un </a:t>
            </a:r>
            <a:r>
              <a:rPr lang="fr-CA" sz="2800" dirty="0">
                <a:solidFill>
                  <a:srgbClr val="000000"/>
                </a:solidFill>
                <a:latin typeface="Arial - 16"/>
              </a:rPr>
              <a:t>des bûcherons s'écria alors: "Je n'ai pas besoin d'un arbre spécial, </a:t>
            </a:r>
            <a:r>
              <a:rPr lang="fr-CA" sz="2800" dirty="0" smtClean="0">
                <a:solidFill>
                  <a:srgbClr val="000000"/>
                </a:solidFill>
                <a:latin typeface="Arial - 16"/>
              </a:rPr>
              <a:t>alors</a:t>
            </a:r>
            <a:r>
              <a:rPr lang="fr-CA" sz="2800" dirty="0">
                <a:solidFill>
                  <a:srgbClr val="000000"/>
                </a:solidFill>
                <a:latin typeface="Arial - 16"/>
              </a:rPr>
              <a:t>, je vais prendre celui-là". Et le</a:t>
            </a:r>
            <a:r>
              <a:rPr lang="fr-CA" sz="2800" b="1" dirty="0">
                <a:solidFill>
                  <a:srgbClr val="009300"/>
                </a:solidFill>
                <a:latin typeface="Arial - 16"/>
              </a:rPr>
              <a:t> troisième arbre</a:t>
            </a:r>
            <a:r>
              <a:rPr lang="fr-CA" sz="2800" dirty="0">
                <a:solidFill>
                  <a:srgbClr val="000000"/>
                </a:solidFill>
                <a:latin typeface="Arial - 16"/>
              </a:rPr>
              <a:t> tomba.</a:t>
            </a:r>
          </a:p>
        </p:txBody>
      </p:sp>
      <p:pic>
        <p:nvPicPr>
          <p:cNvPr id="9219" name="Image 2"/>
          <p:cNvPicPr>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8406" y="3816979"/>
            <a:ext cx="4207669" cy="3041021"/>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9220" name="Groupe 19"/>
          <p:cNvGrpSpPr>
            <a:grpSpLocks/>
          </p:cNvGrpSpPr>
          <p:nvPr/>
        </p:nvGrpSpPr>
        <p:grpSpPr bwMode="auto">
          <a:xfrm rot="3959404">
            <a:off x="5395848" y="3556552"/>
            <a:ext cx="1979311" cy="3561874"/>
            <a:chOff x="6583680" y="-387350"/>
            <a:chExt cx="2550161" cy="3957956"/>
          </a:xfrm>
        </p:grpSpPr>
        <p:sp>
          <p:nvSpPr>
            <p:cNvPr id="4" name="Forme libre 3"/>
            <p:cNvSpPr/>
            <p:nvPr/>
          </p:nvSpPr>
          <p:spPr>
            <a:xfrm>
              <a:off x="6583142" y="-365020"/>
              <a:ext cx="2415274" cy="2378266"/>
            </a:xfrm>
            <a:custGeom>
              <a:avLst/>
              <a:gdLst/>
              <a:ahLst/>
              <a:cxnLst/>
              <a:rect l="0" t="0" r="0" b="0"/>
              <a:pathLst>
                <a:path w="2415795" h="2378838">
                  <a:moveTo>
                    <a:pt x="1292479" y="2376170"/>
                  </a:moveTo>
                  <a:lnTo>
                    <a:pt x="1171448" y="2378837"/>
                  </a:lnTo>
                  <a:lnTo>
                    <a:pt x="1052576" y="2369185"/>
                  </a:lnTo>
                  <a:lnTo>
                    <a:pt x="994029" y="2360168"/>
                  </a:lnTo>
                  <a:lnTo>
                    <a:pt x="935990" y="2348738"/>
                  </a:lnTo>
                  <a:lnTo>
                    <a:pt x="878840" y="2334641"/>
                  </a:lnTo>
                  <a:lnTo>
                    <a:pt x="823468" y="2317369"/>
                  </a:lnTo>
                  <a:lnTo>
                    <a:pt x="768223" y="2297557"/>
                  </a:lnTo>
                  <a:lnTo>
                    <a:pt x="714883" y="2275586"/>
                  </a:lnTo>
                  <a:lnTo>
                    <a:pt x="662305" y="2250694"/>
                  </a:lnTo>
                  <a:lnTo>
                    <a:pt x="610743" y="2223770"/>
                  </a:lnTo>
                  <a:lnTo>
                    <a:pt x="561340" y="2194306"/>
                  </a:lnTo>
                  <a:lnTo>
                    <a:pt x="513207" y="2162302"/>
                  </a:lnTo>
                  <a:lnTo>
                    <a:pt x="466471" y="2129028"/>
                  </a:lnTo>
                  <a:lnTo>
                    <a:pt x="421640" y="2092452"/>
                  </a:lnTo>
                  <a:lnTo>
                    <a:pt x="378587" y="2054733"/>
                  </a:lnTo>
                  <a:lnTo>
                    <a:pt x="337058" y="2014347"/>
                  </a:lnTo>
                  <a:lnTo>
                    <a:pt x="297942" y="1972183"/>
                  </a:lnTo>
                  <a:lnTo>
                    <a:pt x="260223" y="1927860"/>
                  </a:lnTo>
                  <a:lnTo>
                    <a:pt x="225171" y="1881886"/>
                  </a:lnTo>
                  <a:lnTo>
                    <a:pt x="191897" y="1833753"/>
                  </a:lnTo>
                  <a:lnTo>
                    <a:pt x="161417" y="1784350"/>
                  </a:lnTo>
                  <a:lnTo>
                    <a:pt x="132715" y="1733169"/>
                  </a:lnTo>
                  <a:lnTo>
                    <a:pt x="106807" y="1679956"/>
                  </a:lnTo>
                  <a:lnTo>
                    <a:pt x="84074" y="1626235"/>
                  </a:lnTo>
                  <a:lnTo>
                    <a:pt x="63246" y="1569847"/>
                  </a:lnTo>
                  <a:lnTo>
                    <a:pt x="44958" y="1512951"/>
                  </a:lnTo>
                  <a:lnTo>
                    <a:pt x="29972" y="1453896"/>
                  </a:lnTo>
                  <a:lnTo>
                    <a:pt x="17653" y="1393825"/>
                  </a:lnTo>
                  <a:lnTo>
                    <a:pt x="2794" y="1273302"/>
                  </a:lnTo>
                  <a:lnTo>
                    <a:pt x="0" y="1153541"/>
                  </a:lnTo>
                  <a:lnTo>
                    <a:pt x="3302" y="1094740"/>
                  </a:lnTo>
                  <a:lnTo>
                    <a:pt x="9144" y="1036447"/>
                  </a:lnTo>
                  <a:lnTo>
                    <a:pt x="18288" y="978789"/>
                  </a:lnTo>
                  <a:lnTo>
                    <a:pt x="29972" y="921639"/>
                  </a:lnTo>
                  <a:lnTo>
                    <a:pt x="44958" y="865886"/>
                  </a:lnTo>
                  <a:lnTo>
                    <a:pt x="62484" y="810895"/>
                  </a:lnTo>
                  <a:lnTo>
                    <a:pt x="82169" y="756412"/>
                  </a:lnTo>
                  <a:lnTo>
                    <a:pt x="104902" y="703961"/>
                  </a:lnTo>
                  <a:lnTo>
                    <a:pt x="129667" y="652018"/>
                  </a:lnTo>
                  <a:lnTo>
                    <a:pt x="157480" y="601345"/>
                  </a:lnTo>
                  <a:lnTo>
                    <a:pt x="187452" y="552704"/>
                  </a:lnTo>
                  <a:lnTo>
                    <a:pt x="219329" y="505333"/>
                  </a:lnTo>
                  <a:lnTo>
                    <a:pt x="253746" y="459232"/>
                  </a:lnTo>
                  <a:lnTo>
                    <a:pt x="290195" y="415163"/>
                  </a:lnTo>
                  <a:lnTo>
                    <a:pt x="329311" y="372745"/>
                  </a:lnTo>
                  <a:lnTo>
                    <a:pt x="370205" y="331851"/>
                  </a:lnTo>
                  <a:lnTo>
                    <a:pt x="413004" y="293370"/>
                  </a:lnTo>
                  <a:lnTo>
                    <a:pt x="457962" y="256159"/>
                  </a:lnTo>
                  <a:lnTo>
                    <a:pt x="504317" y="221615"/>
                  </a:lnTo>
                  <a:lnTo>
                    <a:pt x="552958" y="188976"/>
                  </a:lnTo>
                  <a:lnTo>
                    <a:pt x="602996" y="159004"/>
                  </a:lnTo>
                  <a:lnTo>
                    <a:pt x="655066" y="130683"/>
                  </a:lnTo>
                  <a:lnTo>
                    <a:pt x="709041" y="105791"/>
                  </a:lnTo>
                  <a:lnTo>
                    <a:pt x="764286" y="82677"/>
                  </a:lnTo>
                  <a:lnTo>
                    <a:pt x="820928" y="62230"/>
                  </a:lnTo>
                  <a:lnTo>
                    <a:pt x="879475" y="44196"/>
                  </a:lnTo>
                  <a:lnTo>
                    <a:pt x="938657" y="29464"/>
                  </a:lnTo>
                  <a:lnTo>
                    <a:pt x="999871" y="17272"/>
                  </a:lnTo>
                  <a:lnTo>
                    <a:pt x="1122807" y="2667"/>
                  </a:lnTo>
                  <a:lnTo>
                    <a:pt x="1243711" y="0"/>
                  </a:lnTo>
                  <a:lnTo>
                    <a:pt x="1304163" y="3175"/>
                  </a:lnTo>
                  <a:lnTo>
                    <a:pt x="1363345" y="9017"/>
                  </a:lnTo>
                  <a:lnTo>
                    <a:pt x="1421892" y="17907"/>
                  </a:lnTo>
                  <a:lnTo>
                    <a:pt x="1479804" y="29464"/>
                  </a:lnTo>
                  <a:lnTo>
                    <a:pt x="1536446" y="44196"/>
                  </a:lnTo>
                  <a:lnTo>
                    <a:pt x="1592326" y="61468"/>
                  </a:lnTo>
                  <a:lnTo>
                    <a:pt x="1646936" y="80772"/>
                  </a:lnTo>
                  <a:lnTo>
                    <a:pt x="1700911" y="103251"/>
                  </a:lnTo>
                  <a:lnTo>
                    <a:pt x="1752981" y="127635"/>
                  </a:lnTo>
                  <a:lnTo>
                    <a:pt x="1804416" y="155067"/>
                  </a:lnTo>
                  <a:lnTo>
                    <a:pt x="1853819" y="184531"/>
                  </a:lnTo>
                  <a:lnTo>
                    <a:pt x="1902587" y="215900"/>
                  </a:lnTo>
                  <a:lnTo>
                    <a:pt x="1948815" y="249809"/>
                  </a:lnTo>
                  <a:lnTo>
                    <a:pt x="1993646" y="285750"/>
                  </a:lnTo>
                  <a:lnTo>
                    <a:pt x="2037207" y="324104"/>
                  </a:lnTo>
                  <a:lnTo>
                    <a:pt x="2078228" y="364490"/>
                  </a:lnTo>
                  <a:lnTo>
                    <a:pt x="2117979" y="406654"/>
                  </a:lnTo>
                  <a:lnTo>
                    <a:pt x="2154936" y="450977"/>
                  </a:lnTo>
                  <a:lnTo>
                    <a:pt x="2189988" y="496443"/>
                  </a:lnTo>
                  <a:lnTo>
                    <a:pt x="2223262" y="544449"/>
                  </a:lnTo>
                  <a:lnTo>
                    <a:pt x="2253742" y="593725"/>
                  </a:lnTo>
                  <a:lnTo>
                    <a:pt x="2282444" y="644906"/>
                  </a:lnTo>
                  <a:lnTo>
                    <a:pt x="2308479" y="698119"/>
                  </a:lnTo>
                  <a:lnTo>
                    <a:pt x="2331847" y="752602"/>
                  </a:lnTo>
                  <a:lnTo>
                    <a:pt x="2352675" y="808355"/>
                  </a:lnTo>
                  <a:lnTo>
                    <a:pt x="2370201" y="865886"/>
                  </a:lnTo>
                  <a:lnTo>
                    <a:pt x="2385822" y="924179"/>
                  </a:lnTo>
                  <a:lnTo>
                    <a:pt x="2397506" y="984504"/>
                  </a:lnTo>
                  <a:lnTo>
                    <a:pt x="2413000" y="1105535"/>
                  </a:lnTo>
                  <a:lnTo>
                    <a:pt x="2415794" y="1224661"/>
                  </a:lnTo>
                  <a:lnTo>
                    <a:pt x="2406015" y="1342390"/>
                  </a:lnTo>
                  <a:lnTo>
                    <a:pt x="2396871" y="1400048"/>
                  </a:lnTo>
                  <a:lnTo>
                    <a:pt x="2385187" y="1456436"/>
                  </a:lnTo>
                  <a:lnTo>
                    <a:pt x="2370201" y="1512951"/>
                  </a:lnTo>
                  <a:lnTo>
                    <a:pt x="2353310" y="1567942"/>
                  </a:lnTo>
                  <a:lnTo>
                    <a:pt x="2333244" y="1621663"/>
                  </a:lnTo>
                  <a:lnTo>
                    <a:pt x="2311019" y="1674876"/>
                  </a:lnTo>
                  <a:lnTo>
                    <a:pt x="2285746" y="1726057"/>
                  </a:lnTo>
                  <a:lnTo>
                    <a:pt x="2258314" y="1776730"/>
                  </a:lnTo>
                  <a:lnTo>
                    <a:pt x="2228469" y="1825371"/>
                  </a:lnTo>
                  <a:lnTo>
                    <a:pt x="2195830" y="1873504"/>
                  </a:lnTo>
                  <a:lnTo>
                    <a:pt x="2161413" y="1918970"/>
                  </a:lnTo>
                  <a:lnTo>
                    <a:pt x="2124964" y="1963166"/>
                  </a:lnTo>
                  <a:lnTo>
                    <a:pt x="2085975" y="2006092"/>
                  </a:lnTo>
                  <a:lnTo>
                    <a:pt x="2045589" y="2046351"/>
                  </a:lnTo>
                  <a:lnTo>
                    <a:pt x="2002790" y="2085467"/>
                  </a:lnTo>
                  <a:lnTo>
                    <a:pt x="1957832" y="2121916"/>
                  </a:lnTo>
                  <a:lnTo>
                    <a:pt x="1911096" y="2156460"/>
                  </a:lnTo>
                  <a:lnTo>
                    <a:pt x="1862201" y="2189226"/>
                  </a:lnTo>
                  <a:lnTo>
                    <a:pt x="1812163" y="2219833"/>
                  </a:lnTo>
                  <a:lnTo>
                    <a:pt x="1760220" y="2247519"/>
                  </a:lnTo>
                  <a:lnTo>
                    <a:pt x="1706118" y="2273046"/>
                  </a:lnTo>
                  <a:lnTo>
                    <a:pt x="1650873" y="2296160"/>
                  </a:lnTo>
                  <a:lnTo>
                    <a:pt x="1594231" y="2316607"/>
                  </a:lnTo>
                  <a:lnTo>
                    <a:pt x="1536446" y="2333879"/>
                  </a:lnTo>
                  <a:lnTo>
                    <a:pt x="1476502" y="2349373"/>
                  </a:lnTo>
                  <a:lnTo>
                    <a:pt x="1415415" y="236093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154">
                <a:defRPr/>
              </a:pPr>
              <a:endParaRPr lang="fr-CA">
                <a:solidFill>
                  <a:prstClr val="white"/>
                </a:solidFill>
              </a:endParaRPr>
            </a:p>
          </p:txBody>
        </p:sp>
        <p:sp>
          <p:nvSpPr>
            <p:cNvPr id="5" name="Forme libre 4"/>
            <p:cNvSpPr/>
            <p:nvPr/>
          </p:nvSpPr>
          <p:spPr>
            <a:xfrm>
              <a:off x="6583142" y="-365020"/>
              <a:ext cx="2415274" cy="2378266"/>
            </a:xfrm>
            <a:custGeom>
              <a:avLst/>
              <a:gdLst/>
              <a:ahLst/>
              <a:cxnLst/>
              <a:rect l="0" t="0" r="0" b="0"/>
              <a:pathLst>
                <a:path w="2415541" h="2377441">
                  <a:moveTo>
                    <a:pt x="1416050" y="2360930"/>
                  </a:moveTo>
                  <a:lnTo>
                    <a:pt x="1477010" y="2348230"/>
                  </a:lnTo>
                  <a:lnTo>
                    <a:pt x="1536700" y="2332990"/>
                  </a:lnTo>
                  <a:lnTo>
                    <a:pt x="1593850" y="2316480"/>
                  </a:lnTo>
                  <a:lnTo>
                    <a:pt x="1651000" y="2296160"/>
                  </a:lnTo>
                  <a:lnTo>
                    <a:pt x="1705610" y="2272030"/>
                  </a:lnTo>
                  <a:lnTo>
                    <a:pt x="1760220" y="2246630"/>
                  </a:lnTo>
                  <a:lnTo>
                    <a:pt x="1812290" y="2219960"/>
                  </a:lnTo>
                  <a:lnTo>
                    <a:pt x="1861820" y="2189480"/>
                  </a:lnTo>
                  <a:lnTo>
                    <a:pt x="1910080" y="2155190"/>
                  </a:lnTo>
                  <a:lnTo>
                    <a:pt x="1958340" y="2122170"/>
                  </a:lnTo>
                  <a:lnTo>
                    <a:pt x="2002790" y="2084070"/>
                  </a:lnTo>
                  <a:lnTo>
                    <a:pt x="2045970" y="2045970"/>
                  </a:lnTo>
                  <a:lnTo>
                    <a:pt x="2085340" y="2005330"/>
                  </a:lnTo>
                  <a:lnTo>
                    <a:pt x="2124710" y="1962150"/>
                  </a:lnTo>
                  <a:lnTo>
                    <a:pt x="2161540" y="1917700"/>
                  </a:lnTo>
                  <a:lnTo>
                    <a:pt x="2195830" y="1871980"/>
                  </a:lnTo>
                  <a:lnTo>
                    <a:pt x="2228850" y="1824990"/>
                  </a:lnTo>
                  <a:lnTo>
                    <a:pt x="2258060" y="1775460"/>
                  </a:lnTo>
                  <a:lnTo>
                    <a:pt x="2286000" y="1724660"/>
                  </a:lnTo>
                  <a:lnTo>
                    <a:pt x="2311400" y="1673860"/>
                  </a:lnTo>
                  <a:lnTo>
                    <a:pt x="2332990" y="1621790"/>
                  </a:lnTo>
                  <a:lnTo>
                    <a:pt x="2354580" y="1567180"/>
                  </a:lnTo>
                  <a:lnTo>
                    <a:pt x="2369820" y="1511300"/>
                  </a:lnTo>
                  <a:lnTo>
                    <a:pt x="2385060" y="1455420"/>
                  </a:lnTo>
                  <a:lnTo>
                    <a:pt x="2397760" y="1399540"/>
                  </a:lnTo>
                  <a:lnTo>
                    <a:pt x="2405380" y="1342390"/>
                  </a:lnTo>
                  <a:lnTo>
                    <a:pt x="2415540" y="1223010"/>
                  </a:lnTo>
                  <a:lnTo>
                    <a:pt x="2413000" y="1104900"/>
                  </a:lnTo>
                  <a:lnTo>
                    <a:pt x="2397760" y="984250"/>
                  </a:lnTo>
                  <a:lnTo>
                    <a:pt x="2385060" y="923290"/>
                  </a:lnTo>
                  <a:lnTo>
                    <a:pt x="2369820" y="866140"/>
                  </a:lnTo>
                  <a:lnTo>
                    <a:pt x="2352040" y="807720"/>
                  </a:lnTo>
                  <a:lnTo>
                    <a:pt x="2331720" y="751840"/>
                  </a:lnTo>
                  <a:lnTo>
                    <a:pt x="2307590" y="698500"/>
                  </a:lnTo>
                  <a:lnTo>
                    <a:pt x="2282190" y="643890"/>
                  </a:lnTo>
                  <a:lnTo>
                    <a:pt x="2254250" y="593090"/>
                  </a:lnTo>
                  <a:lnTo>
                    <a:pt x="2223770" y="543560"/>
                  </a:lnTo>
                  <a:lnTo>
                    <a:pt x="2190750" y="496570"/>
                  </a:lnTo>
                  <a:lnTo>
                    <a:pt x="2155190" y="450850"/>
                  </a:lnTo>
                  <a:lnTo>
                    <a:pt x="2118360" y="406400"/>
                  </a:lnTo>
                  <a:lnTo>
                    <a:pt x="2078990" y="364490"/>
                  </a:lnTo>
                  <a:lnTo>
                    <a:pt x="2037080" y="323850"/>
                  </a:lnTo>
                  <a:lnTo>
                    <a:pt x="1992630" y="284480"/>
                  </a:lnTo>
                  <a:lnTo>
                    <a:pt x="1948180" y="248920"/>
                  </a:lnTo>
                  <a:lnTo>
                    <a:pt x="1903730" y="214630"/>
                  </a:lnTo>
                  <a:lnTo>
                    <a:pt x="1852930" y="184150"/>
                  </a:lnTo>
                  <a:lnTo>
                    <a:pt x="1803400" y="153670"/>
                  </a:lnTo>
                  <a:lnTo>
                    <a:pt x="1753870" y="127000"/>
                  </a:lnTo>
                  <a:lnTo>
                    <a:pt x="1700530" y="102870"/>
                  </a:lnTo>
                  <a:lnTo>
                    <a:pt x="1647190" y="80010"/>
                  </a:lnTo>
                  <a:lnTo>
                    <a:pt x="1591310" y="60960"/>
                  </a:lnTo>
                  <a:lnTo>
                    <a:pt x="1536700" y="44450"/>
                  </a:lnTo>
                  <a:lnTo>
                    <a:pt x="1479550" y="29210"/>
                  </a:lnTo>
                  <a:lnTo>
                    <a:pt x="1421130" y="16510"/>
                  </a:lnTo>
                  <a:lnTo>
                    <a:pt x="1362710" y="8890"/>
                  </a:lnTo>
                  <a:lnTo>
                    <a:pt x="1304290" y="3810"/>
                  </a:lnTo>
                  <a:lnTo>
                    <a:pt x="1244600" y="0"/>
                  </a:lnTo>
                  <a:lnTo>
                    <a:pt x="1122680" y="1270"/>
                  </a:lnTo>
                  <a:lnTo>
                    <a:pt x="999490" y="16510"/>
                  </a:lnTo>
                  <a:lnTo>
                    <a:pt x="938530" y="29210"/>
                  </a:lnTo>
                  <a:lnTo>
                    <a:pt x="878840" y="44450"/>
                  </a:lnTo>
                  <a:lnTo>
                    <a:pt x="820420" y="60960"/>
                  </a:lnTo>
                  <a:lnTo>
                    <a:pt x="764540" y="81280"/>
                  </a:lnTo>
                  <a:lnTo>
                    <a:pt x="708660" y="105410"/>
                  </a:lnTo>
                  <a:lnTo>
                    <a:pt x="655320" y="130810"/>
                  </a:lnTo>
                  <a:lnTo>
                    <a:pt x="601980" y="157480"/>
                  </a:lnTo>
                  <a:lnTo>
                    <a:pt x="552450" y="187960"/>
                  </a:lnTo>
                  <a:lnTo>
                    <a:pt x="504190" y="219710"/>
                  </a:lnTo>
                  <a:lnTo>
                    <a:pt x="457200" y="256540"/>
                  </a:lnTo>
                  <a:lnTo>
                    <a:pt x="412750" y="293370"/>
                  </a:lnTo>
                  <a:lnTo>
                    <a:pt x="369570" y="330200"/>
                  </a:lnTo>
                  <a:lnTo>
                    <a:pt x="328930" y="373380"/>
                  </a:lnTo>
                  <a:lnTo>
                    <a:pt x="290830" y="415290"/>
                  </a:lnTo>
                  <a:lnTo>
                    <a:pt x="252730" y="459740"/>
                  </a:lnTo>
                  <a:lnTo>
                    <a:pt x="218440" y="505460"/>
                  </a:lnTo>
                  <a:lnTo>
                    <a:pt x="187960" y="552450"/>
                  </a:lnTo>
                  <a:lnTo>
                    <a:pt x="156210" y="601980"/>
                  </a:lnTo>
                  <a:lnTo>
                    <a:pt x="129540" y="650240"/>
                  </a:lnTo>
                  <a:lnTo>
                    <a:pt x="105410" y="703580"/>
                  </a:lnTo>
                  <a:lnTo>
                    <a:pt x="82550" y="755650"/>
                  </a:lnTo>
                  <a:lnTo>
                    <a:pt x="62230" y="810260"/>
                  </a:lnTo>
                  <a:lnTo>
                    <a:pt x="44450" y="866140"/>
                  </a:lnTo>
                  <a:lnTo>
                    <a:pt x="29210" y="922020"/>
                  </a:lnTo>
                  <a:lnTo>
                    <a:pt x="19050" y="977900"/>
                  </a:lnTo>
                  <a:lnTo>
                    <a:pt x="8890" y="1035050"/>
                  </a:lnTo>
                  <a:lnTo>
                    <a:pt x="3810" y="1094740"/>
                  </a:lnTo>
                  <a:lnTo>
                    <a:pt x="0" y="1151890"/>
                  </a:lnTo>
                  <a:lnTo>
                    <a:pt x="3810" y="1272540"/>
                  </a:lnTo>
                  <a:lnTo>
                    <a:pt x="17780" y="1393190"/>
                  </a:lnTo>
                  <a:lnTo>
                    <a:pt x="29210" y="1454150"/>
                  </a:lnTo>
                  <a:lnTo>
                    <a:pt x="44450" y="1511300"/>
                  </a:lnTo>
                  <a:lnTo>
                    <a:pt x="63500" y="1569720"/>
                  </a:lnTo>
                  <a:lnTo>
                    <a:pt x="83820" y="1625600"/>
                  </a:lnTo>
                  <a:lnTo>
                    <a:pt x="106680" y="1678940"/>
                  </a:lnTo>
                  <a:lnTo>
                    <a:pt x="132080" y="1732280"/>
                  </a:lnTo>
                  <a:lnTo>
                    <a:pt x="161290" y="1784350"/>
                  </a:lnTo>
                  <a:lnTo>
                    <a:pt x="190500" y="1833880"/>
                  </a:lnTo>
                  <a:lnTo>
                    <a:pt x="226060" y="1880870"/>
                  </a:lnTo>
                  <a:lnTo>
                    <a:pt x="260350" y="1926590"/>
                  </a:lnTo>
                  <a:lnTo>
                    <a:pt x="297180" y="1971040"/>
                  </a:lnTo>
                  <a:lnTo>
                    <a:pt x="337820" y="2012950"/>
                  </a:lnTo>
                  <a:lnTo>
                    <a:pt x="378460" y="2053590"/>
                  </a:lnTo>
                  <a:lnTo>
                    <a:pt x="421640" y="2091690"/>
                  </a:lnTo>
                  <a:lnTo>
                    <a:pt x="466090" y="2128520"/>
                  </a:lnTo>
                  <a:lnTo>
                    <a:pt x="513080" y="2162810"/>
                  </a:lnTo>
                  <a:lnTo>
                    <a:pt x="561340" y="2194560"/>
                  </a:lnTo>
                  <a:lnTo>
                    <a:pt x="610870" y="2223770"/>
                  </a:lnTo>
                  <a:lnTo>
                    <a:pt x="662940" y="2250440"/>
                  </a:lnTo>
                  <a:lnTo>
                    <a:pt x="713740" y="2275840"/>
                  </a:lnTo>
                  <a:lnTo>
                    <a:pt x="767080" y="2296160"/>
                  </a:lnTo>
                  <a:lnTo>
                    <a:pt x="822960" y="2316480"/>
                  </a:lnTo>
                  <a:lnTo>
                    <a:pt x="878840" y="2332990"/>
                  </a:lnTo>
                  <a:lnTo>
                    <a:pt x="935990" y="2348230"/>
                  </a:lnTo>
                  <a:lnTo>
                    <a:pt x="994410" y="2358390"/>
                  </a:lnTo>
                  <a:lnTo>
                    <a:pt x="1052830" y="2368550"/>
                  </a:lnTo>
                  <a:lnTo>
                    <a:pt x="1172210" y="2377440"/>
                  </a:lnTo>
                  <a:lnTo>
                    <a:pt x="1292860" y="2376170"/>
                  </a:lnTo>
                  <a:close/>
                </a:path>
              </a:pathLst>
            </a:custGeom>
            <a:solidFill>
              <a:schemeClr val="accent1">
                <a:alpha val="0"/>
              </a:schemeClr>
            </a:solidFill>
            <a:ln w="50673"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154">
                <a:defRPr/>
              </a:pPr>
              <a:endParaRPr lang="fr-CA">
                <a:solidFill>
                  <a:prstClr val="white"/>
                </a:solidFill>
              </a:endParaRPr>
            </a:p>
          </p:txBody>
        </p:sp>
        <p:sp>
          <p:nvSpPr>
            <p:cNvPr id="6" name="Forme libre 5"/>
            <p:cNvSpPr/>
            <p:nvPr/>
          </p:nvSpPr>
          <p:spPr>
            <a:xfrm>
              <a:off x="6718144" y="-386518"/>
              <a:ext cx="2415274" cy="2379853"/>
            </a:xfrm>
            <a:custGeom>
              <a:avLst/>
              <a:gdLst/>
              <a:ahLst/>
              <a:cxnLst/>
              <a:rect l="0" t="0" r="0" b="0"/>
              <a:pathLst>
                <a:path w="2415541" h="2378711">
                  <a:moveTo>
                    <a:pt x="1293114" y="2376170"/>
                  </a:moveTo>
                  <a:lnTo>
                    <a:pt x="1171448" y="2378710"/>
                  </a:lnTo>
                  <a:lnTo>
                    <a:pt x="1052322" y="2369312"/>
                  </a:lnTo>
                  <a:lnTo>
                    <a:pt x="993775" y="2360295"/>
                  </a:lnTo>
                  <a:lnTo>
                    <a:pt x="935990" y="2348738"/>
                  </a:lnTo>
                  <a:lnTo>
                    <a:pt x="879348" y="2334641"/>
                  </a:lnTo>
                  <a:lnTo>
                    <a:pt x="823468" y="2317369"/>
                  </a:lnTo>
                  <a:lnTo>
                    <a:pt x="768223" y="2297430"/>
                  </a:lnTo>
                  <a:lnTo>
                    <a:pt x="714883" y="2275713"/>
                  </a:lnTo>
                  <a:lnTo>
                    <a:pt x="662178" y="2250821"/>
                  </a:lnTo>
                  <a:lnTo>
                    <a:pt x="610743" y="2223897"/>
                  </a:lnTo>
                  <a:lnTo>
                    <a:pt x="561340" y="2194433"/>
                  </a:lnTo>
                  <a:lnTo>
                    <a:pt x="513207" y="2162302"/>
                  </a:lnTo>
                  <a:lnTo>
                    <a:pt x="466344" y="2128901"/>
                  </a:lnTo>
                  <a:lnTo>
                    <a:pt x="421386" y="2092579"/>
                  </a:lnTo>
                  <a:lnTo>
                    <a:pt x="378587" y="2054733"/>
                  </a:lnTo>
                  <a:lnTo>
                    <a:pt x="336931" y="2014347"/>
                  </a:lnTo>
                  <a:lnTo>
                    <a:pt x="297942" y="1972056"/>
                  </a:lnTo>
                  <a:lnTo>
                    <a:pt x="260223" y="1927987"/>
                  </a:lnTo>
                  <a:lnTo>
                    <a:pt x="225044" y="1881886"/>
                  </a:lnTo>
                  <a:lnTo>
                    <a:pt x="191897" y="1833753"/>
                  </a:lnTo>
                  <a:lnTo>
                    <a:pt x="161290" y="1784477"/>
                  </a:lnTo>
                  <a:lnTo>
                    <a:pt x="132715" y="1733296"/>
                  </a:lnTo>
                  <a:lnTo>
                    <a:pt x="106680" y="1680083"/>
                  </a:lnTo>
                  <a:lnTo>
                    <a:pt x="83947" y="1626362"/>
                  </a:lnTo>
                  <a:lnTo>
                    <a:pt x="63119" y="1569974"/>
                  </a:lnTo>
                  <a:lnTo>
                    <a:pt x="44958" y="1512951"/>
                  </a:lnTo>
                  <a:lnTo>
                    <a:pt x="29972" y="1454023"/>
                  </a:lnTo>
                  <a:lnTo>
                    <a:pt x="17526" y="1393825"/>
                  </a:lnTo>
                  <a:lnTo>
                    <a:pt x="2540" y="1273429"/>
                  </a:lnTo>
                  <a:lnTo>
                    <a:pt x="0" y="1153541"/>
                  </a:lnTo>
                  <a:lnTo>
                    <a:pt x="9144" y="1036447"/>
                  </a:lnTo>
                  <a:lnTo>
                    <a:pt x="18288" y="978662"/>
                  </a:lnTo>
                  <a:lnTo>
                    <a:pt x="29972" y="921766"/>
                  </a:lnTo>
                  <a:lnTo>
                    <a:pt x="44958" y="866013"/>
                  </a:lnTo>
                  <a:lnTo>
                    <a:pt x="62484" y="810895"/>
                  </a:lnTo>
                  <a:lnTo>
                    <a:pt x="81915" y="756539"/>
                  </a:lnTo>
                  <a:lnTo>
                    <a:pt x="104648" y="703961"/>
                  </a:lnTo>
                  <a:lnTo>
                    <a:pt x="129413" y="652145"/>
                  </a:lnTo>
                  <a:lnTo>
                    <a:pt x="157480" y="601472"/>
                  </a:lnTo>
                  <a:lnTo>
                    <a:pt x="186690" y="552831"/>
                  </a:lnTo>
                  <a:lnTo>
                    <a:pt x="219202" y="505333"/>
                  </a:lnTo>
                  <a:lnTo>
                    <a:pt x="253619" y="459232"/>
                  </a:lnTo>
                  <a:lnTo>
                    <a:pt x="290195" y="415036"/>
                  </a:lnTo>
                  <a:lnTo>
                    <a:pt x="329057" y="372872"/>
                  </a:lnTo>
                  <a:lnTo>
                    <a:pt x="370205" y="331851"/>
                  </a:lnTo>
                  <a:lnTo>
                    <a:pt x="413004" y="293370"/>
                  </a:lnTo>
                  <a:lnTo>
                    <a:pt x="457962" y="256286"/>
                  </a:lnTo>
                  <a:lnTo>
                    <a:pt x="504063" y="221742"/>
                  </a:lnTo>
                  <a:lnTo>
                    <a:pt x="552958" y="188976"/>
                  </a:lnTo>
                  <a:lnTo>
                    <a:pt x="602996" y="159004"/>
                  </a:lnTo>
                  <a:lnTo>
                    <a:pt x="654939" y="130683"/>
                  </a:lnTo>
                  <a:lnTo>
                    <a:pt x="709041" y="105791"/>
                  </a:lnTo>
                  <a:lnTo>
                    <a:pt x="764286" y="82804"/>
                  </a:lnTo>
                  <a:lnTo>
                    <a:pt x="820801" y="62230"/>
                  </a:lnTo>
                  <a:lnTo>
                    <a:pt x="879348" y="44323"/>
                  </a:lnTo>
                  <a:lnTo>
                    <a:pt x="938530" y="29591"/>
                  </a:lnTo>
                  <a:lnTo>
                    <a:pt x="999617" y="17399"/>
                  </a:lnTo>
                  <a:lnTo>
                    <a:pt x="1122553" y="2540"/>
                  </a:lnTo>
                  <a:lnTo>
                    <a:pt x="1243457" y="0"/>
                  </a:lnTo>
                  <a:lnTo>
                    <a:pt x="1303401" y="3302"/>
                  </a:lnTo>
                  <a:lnTo>
                    <a:pt x="1363218" y="9017"/>
                  </a:lnTo>
                  <a:lnTo>
                    <a:pt x="1421765" y="18034"/>
                  </a:lnTo>
                  <a:lnTo>
                    <a:pt x="1479042" y="29591"/>
                  </a:lnTo>
                  <a:lnTo>
                    <a:pt x="1536192" y="44323"/>
                  </a:lnTo>
                  <a:lnTo>
                    <a:pt x="1592199" y="61595"/>
                  </a:lnTo>
                  <a:lnTo>
                    <a:pt x="1646809" y="80899"/>
                  </a:lnTo>
                  <a:lnTo>
                    <a:pt x="1700784" y="103251"/>
                  </a:lnTo>
                  <a:lnTo>
                    <a:pt x="1752854" y="127508"/>
                  </a:lnTo>
                  <a:lnTo>
                    <a:pt x="1804162" y="155067"/>
                  </a:lnTo>
                  <a:lnTo>
                    <a:pt x="1853692" y="184658"/>
                  </a:lnTo>
                  <a:lnTo>
                    <a:pt x="1902460" y="215900"/>
                  </a:lnTo>
                  <a:lnTo>
                    <a:pt x="1948561" y="249809"/>
                  </a:lnTo>
                  <a:lnTo>
                    <a:pt x="1993392" y="285750"/>
                  </a:lnTo>
                  <a:lnTo>
                    <a:pt x="2036953" y="324231"/>
                  </a:lnTo>
                  <a:lnTo>
                    <a:pt x="2078101" y="364617"/>
                  </a:lnTo>
                  <a:lnTo>
                    <a:pt x="2117725" y="406781"/>
                  </a:lnTo>
                  <a:lnTo>
                    <a:pt x="2154936" y="450977"/>
                  </a:lnTo>
                  <a:lnTo>
                    <a:pt x="2189988" y="496443"/>
                  </a:lnTo>
                  <a:lnTo>
                    <a:pt x="2223008" y="544576"/>
                  </a:lnTo>
                  <a:lnTo>
                    <a:pt x="2253615" y="594487"/>
                  </a:lnTo>
                  <a:lnTo>
                    <a:pt x="2282190" y="645668"/>
                  </a:lnTo>
                  <a:lnTo>
                    <a:pt x="2308352" y="698246"/>
                  </a:lnTo>
                  <a:lnTo>
                    <a:pt x="2331720" y="752602"/>
                  </a:lnTo>
                  <a:lnTo>
                    <a:pt x="2352548" y="808355"/>
                  </a:lnTo>
                  <a:lnTo>
                    <a:pt x="2370201" y="866013"/>
                  </a:lnTo>
                  <a:lnTo>
                    <a:pt x="2385695" y="924306"/>
                  </a:lnTo>
                  <a:lnTo>
                    <a:pt x="2397379" y="984504"/>
                  </a:lnTo>
                  <a:lnTo>
                    <a:pt x="2413000" y="1105662"/>
                  </a:lnTo>
                  <a:lnTo>
                    <a:pt x="2415540" y="1224788"/>
                  </a:lnTo>
                  <a:lnTo>
                    <a:pt x="2405761" y="1342517"/>
                  </a:lnTo>
                  <a:lnTo>
                    <a:pt x="2396871" y="1400175"/>
                  </a:lnTo>
                  <a:lnTo>
                    <a:pt x="2385187" y="1457198"/>
                  </a:lnTo>
                  <a:lnTo>
                    <a:pt x="2370709" y="1512951"/>
                  </a:lnTo>
                  <a:lnTo>
                    <a:pt x="2353056" y="1568069"/>
                  </a:lnTo>
                  <a:lnTo>
                    <a:pt x="2332990" y="1621790"/>
                  </a:lnTo>
                  <a:lnTo>
                    <a:pt x="2310892" y="1675003"/>
                  </a:lnTo>
                  <a:lnTo>
                    <a:pt x="2285492" y="1726184"/>
                  </a:lnTo>
                  <a:lnTo>
                    <a:pt x="2258314" y="1776857"/>
                  </a:lnTo>
                  <a:lnTo>
                    <a:pt x="2228342" y="1825498"/>
                  </a:lnTo>
                  <a:lnTo>
                    <a:pt x="2195830" y="1873377"/>
                  </a:lnTo>
                  <a:lnTo>
                    <a:pt x="2161286" y="1918970"/>
                  </a:lnTo>
                  <a:lnTo>
                    <a:pt x="2124964" y="1963293"/>
                  </a:lnTo>
                  <a:lnTo>
                    <a:pt x="2085848" y="2006092"/>
                  </a:lnTo>
                  <a:lnTo>
                    <a:pt x="2045589" y="2046478"/>
                  </a:lnTo>
                  <a:lnTo>
                    <a:pt x="2002536" y="2085467"/>
                  </a:lnTo>
                  <a:lnTo>
                    <a:pt x="1957705" y="2122043"/>
                  </a:lnTo>
                  <a:lnTo>
                    <a:pt x="1910842" y="2157222"/>
                  </a:lnTo>
                  <a:lnTo>
                    <a:pt x="1862201" y="2189353"/>
                  </a:lnTo>
                  <a:lnTo>
                    <a:pt x="1812036" y="2219960"/>
                  </a:lnTo>
                  <a:lnTo>
                    <a:pt x="1759966" y="2247646"/>
                  </a:lnTo>
                  <a:lnTo>
                    <a:pt x="1706118" y="2273173"/>
                  </a:lnTo>
                  <a:lnTo>
                    <a:pt x="1651381" y="2296160"/>
                  </a:lnTo>
                  <a:lnTo>
                    <a:pt x="1594231" y="2316734"/>
                  </a:lnTo>
                  <a:lnTo>
                    <a:pt x="1536192" y="2334006"/>
                  </a:lnTo>
                  <a:lnTo>
                    <a:pt x="1476502" y="2349373"/>
                  </a:lnTo>
                  <a:lnTo>
                    <a:pt x="1415288" y="236093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154">
                <a:defRPr/>
              </a:pPr>
              <a:endParaRPr lang="fr-CA">
                <a:solidFill>
                  <a:prstClr val="white"/>
                </a:solidFill>
              </a:endParaRPr>
            </a:p>
          </p:txBody>
        </p:sp>
        <p:sp>
          <p:nvSpPr>
            <p:cNvPr id="7" name="Forme libre 6"/>
            <p:cNvSpPr/>
            <p:nvPr/>
          </p:nvSpPr>
          <p:spPr>
            <a:xfrm>
              <a:off x="6718144" y="-386518"/>
              <a:ext cx="2415274" cy="2379853"/>
            </a:xfrm>
            <a:custGeom>
              <a:avLst/>
              <a:gdLst/>
              <a:ahLst/>
              <a:cxnLst/>
              <a:rect l="0" t="0" r="0" b="0"/>
              <a:pathLst>
                <a:path w="2415541" h="2379981">
                  <a:moveTo>
                    <a:pt x="1414780" y="2360930"/>
                  </a:moveTo>
                  <a:lnTo>
                    <a:pt x="1475740" y="2349500"/>
                  </a:lnTo>
                  <a:lnTo>
                    <a:pt x="1536700" y="2334260"/>
                  </a:lnTo>
                  <a:lnTo>
                    <a:pt x="1592580" y="2316480"/>
                  </a:lnTo>
                  <a:lnTo>
                    <a:pt x="1652270" y="2296160"/>
                  </a:lnTo>
                  <a:lnTo>
                    <a:pt x="1705610" y="2273300"/>
                  </a:lnTo>
                  <a:lnTo>
                    <a:pt x="1760220" y="2247900"/>
                  </a:lnTo>
                  <a:lnTo>
                    <a:pt x="1812290" y="2219960"/>
                  </a:lnTo>
                  <a:lnTo>
                    <a:pt x="1861820" y="2189480"/>
                  </a:lnTo>
                  <a:lnTo>
                    <a:pt x="1910080" y="2157730"/>
                  </a:lnTo>
                  <a:lnTo>
                    <a:pt x="1955800" y="2122170"/>
                  </a:lnTo>
                  <a:lnTo>
                    <a:pt x="2002790" y="2086610"/>
                  </a:lnTo>
                  <a:lnTo>
                    <a:pt x="2045970" y="2047240"/>
                  </a:lnTo>
                  <a:lnTo>
                    <a:pt x="2085340" y="2006600"/>
                  </a:lnTo>
                  <a:lnTo>
                    <a:pt x="2124710" y="1964690"/>
                  </a:lnTo>
                  <a:lnTo>
                    <a:pt x="2161540" y="1918970"/>
                  </a:lnTo>
                  <a:lnTo>
                    <a:pt x="2195830" y="1874520"/>
                  </a:lnTo>
                  <a:lnTo>
                    <a:pt x="2227580" y="1824990"/>
                  </a:lnTo>
                  <a:lnTo>
                    <a:pt x="2258060" y="1778000"/>
                  </a:lnTo>
                  <a:lnTo>
                    <a:pt x="2284730" y="1727200"/>
                  </a:lnTo>
                  <a:lnTo>
                    <a:pt x="2311400" y="1675130"/>
                  </a:lnTo>
                  <a:lnTo>
                    <a:pt x="2332990" y="1621790"/>
                  </a:lnTo>
                  <a:lnTo>
                    <a:pt x="2352040" y="1568450"/>
                  </a:lnTo>
                  <a:lnTo>
                    <a:pt x="2371090" y="1513840"/>
                  </a:lnTo>
                  <a:lnTo>
                    <a:pt x="2385060" y="1457960"/>
                  </a:lnTo>
                  <a:lnTo>
                    <a:pt x="2396490" y="1399540"/>
                  </a:lnTo>
                  <a:lnTo>
                    <a:pt x="2405380" y="1342390"/>
                  </a:lnTo>
                  <a:lnTo>
                    <a:pt x="2415540" y="1225550"/>
                  </a:lnTo>
                  <a:lnTo>
                    <a:pt x="2411730" y="1104900"/>
                  </a:lnTo>
                  <a:lnTo>
                    <a:pt x="2396490" y="985520"/>
                  </a:lnTo>
                  <a:lnTo>
                    <a:pt x="2385060" y="924560"/>
                  </a:lnTo>
                  <a:lnTo>
                    <a:pt x="2369820" y="866140"/>
                  </a:lnTo>
                  <a:lnTo>
                    <a:pt x="2352040" y="808990"/>
                  </a:lnTo>
                  <a:lnTo>
                    <a:pt x="2331720" y="753110"/>
                  </a:lnTo>
                  <a:lnTo>
                    <a:pt x="2307590" y="698500"/>
                  </a:lnTo>
                  <a:lnTo>
                    <a:pt x="2280920" y="646430"/>
                  </a:lnTo>
                  <a:lnTo>
                    <a:pt x="2254250" y="595630"/>
                  </a:lnTo>
                  <a:lnTo>
                    <a:pt x="2222500" y="544830"/>
                  </a:lnTo>
                  <a:lnTo>
                    <a:pt x="2190750" y="496570"/>
                  </a:lnTo>
                  <a:lnTo>
                    <a:pt x="2153920" y="450850"/>
                  </a:lnTo>
                  <a:lnTo>
                    <a:pt x="2118360" y="407670"/>
                  </a:lnTo>
                  <a:lnTo>
                    <a:pt x="2078990" y="364490"/>
                  </a:lnTo>
                  <a:lnTo>
                    <a:pt x="2037080" y="323850"/>
                  </a:lnTo>
                  <a:lnTo>
                    <a:pt x="1992630" y="287020"/>
                  </a:lnTo>
                  <a:lnTo>
                    <a:pt x="1948180" y="248920"/>
                  </a:lnTo>
                  <a:lnTo>
                    <a:pt x="1901190" y="215900"/>
                  </a:lnTo>
                  <a:lnTo>
                    <a:pt x="1852930" y="185420"/>
                  </a:lnTo>
                  <a:lnTo>
                    <a:pt x="1803400" y="156210"/>
                  </a:lnTo>
                  <a:lnTo>
                    <a:pt x="1752600" y="127000"/>
                  </a:lnTo>
                  <a:lnTo>
                    <a:pt x="1699260" y="104140"/>
                  </a:lnTo>
                  <a:lnTo>
                    <a:pt x="1645920" y="81280"/>
                  </a:lnTo>
                  <a:lnTo>
                    <a:pt x="1591310" y="60960"/>
                  </a:lnTo>
                  <a:lnTo>
                    <a:pt x="1536700" y="44450"/>
                  </a:lnTo>
                  <a:lnTo>
                    <a:pt x="1478280" y="29210"/>
                  </a:lnTo>
                  <a:lnTo>
                    <a:pt x="1421130" y="19050"/>
                  </a:lnTo>
                  <a:lnTo>
                    <a:pt x="1362710" y="8890"/>
                  </a:lnTo>
                  <a:lnTo>
                    <a:pt x="1301750" y="3810"/>
                  </a:lnTo>
                  <a:lnTo>
                    <a:pt x="1242060" y="0"/>
                  </a:lnTo>
                  <a:lnTo>
                    <a:pt x="1121410" y="3810"/>
                  </a:lnTo>
                  <a:lnTo>
                    <a:pt x="999490" y="17780"/>
                  </a:lnTo>
                  <a:lnTo>
                    <a:pt x="937260" y="29210"/>
                  </a:lnTo>
                  <a:lnTo>
                    <a:pt x="878840" y="44450"/>
                  </a:lnTo>
                  <a:lnTo>
                    <a:pt x="820420" y="63500"/>
                  </a:lnTo>
                  <a:lnTo>
                    <a:pt x="763270" y="83820"/>
                  </a:lnTo>
                  <a:lnTo>
                    <a:pt x="708660" y="105410"/>
                  </a:lnTo>
                  <a:lnTo>
                    <a:pt x="654050" y="130810"/>
                  </a:lnTo>
                  <a:lnTo>
                    <a:pt x="601980" y="160020"/>
                  </a:lnTo>
                  <a:lnTo>
                    <a:pt x="552450" y="190500"/>
                  </a:lnTo>
                  <a:lnTo>
                    <a:pt x="504190" y="222250"/>
                  </a:lnTo>
                  <a:lnTo>
                    <a:pt x="457200" y="256540"/>
                  </a:lnTo>
                  <a:lnTo>
                    <a:pt x="412750" y="293370"/>
                  </a:lnTo>
                  <a:lnTo>
                    <a:pt x="369570" y="332740"/>
                  </a:lnTo>
                  <a:lnTo>
                    <a:pt x="328930" y="373380"/>
                  </a:lnTo>
                  <a:lnTo>
                    <a:pt x="288290" y="415290"/>
                  </a:lnTo>
                  <a:lnTo>
                    <a:pt x="252730" y="459740"/>
                  </a:lnTo>
                  <a:lnTo>
                    <a:pt x="218440" y="505460"/>
                  </a:lnTo>
                  <a:lnTo>
                    <a:pt x="185420" y="552450"/>
                  </a:lnTo>
                  <a:lnTo>
                    <a:pt x="156210" y="601980"/>
                  </a:lnTo>
                  <a:lnTo>
                    <a:pt x="128270" y="652780"/>
                  </a:lnTo>
                  <a:lnTo>
                    <a:pt x="104140" y="703580"/>
                  </a:lnTo>
                  <a:lnTo>
                    <a:pt x="80010" y="755650"/>
                  </a:lnTo>
                  <a:lnTo>
                    <a:pt x="62230" y="811530"/>
                  </a:lnTo>
                  <a:lnTo>
                    <a:pt x="44450" y="866140"/>
                  </a:lnTo>
                  <a:lnTo>
                    <a:pt x="29210" y="922020"/>
                  </a:lnTo>
                  <a:lnTo>
                    <a:pt x="16510" y="980440"/>
                  </a:lnTo>
                  <a:lnTo>
                    <a:pt x="8890" y="1037590"/>
                  </a:lnTo>
                  <a:lnTo>
                    <a:pt x="0" y="1154430"/>
                  </a:lnTo>
                  <a:lnTo>
                    <a:pt x="1270" y="1272540"/>
                  </a:lnTo>
                  <a:lnTo>
                    <a:pt x="16510" y="1394460"/>
                  </a:lnTo>
                  <a:lnTo>
                    <a:pt x="29210" y="1454150"/>
                  </a:lnTo>
                  <a:lnTo>
                    <a:pt x="44450" y="1513840"/>
                  </a:lnTo>
                  <a:lnTo>
                    <a:pt x="63500" y="1569720"/>
                  </a:lnTo>
                  <a:lnTo>
                    <a:pt x="83820" y="1626870"/>
                  </a:lnTo>
                  <a:lnTo>
                    <a:pt x="106680" y="1680210"/>
                  </a:lnTo>
                  <a:lnTo>
                    <a:pt x="132080" y="1733550"/>
                  </a:lnTo>
                  <a:lnTo>
                    <a:pt x="161290" y="1784350"/>
                  </a:lnTo>
                  <a:lnTo>
                    <a:pt x="190500" y="1833880"/>
                  </a:lnTo>
                  <a:lnTo>
                    <a:pt x="224790" y="1883410"/>
                  </a:lnTo>
                  <a:lnTo>
                    <a:pt x="259080" y="1929130"/>
                  </a:lnTo>
                  <a:lnTo>
                    <a:pt x="297180" y="1972310"/>
                  </a:lnTo>
                  <a:lnTo>
                    <a:pt x="336550" y="2015490"/>
                  </a:lnTo>
                  <a:lnTo>
                    <a:pt x="378460" y="2056130"/>
                  </a:lnTo>
                  <a:lnTo>
                    <a:pt x="421640" y="2092960"/>
                  </a:lnTo>
                  <a:lnTo>
                    <a:pt x="466090" y="2128520"/>
                  </a:lnTo>
                  <a:lnTo>
                    <a:pt x="513080" y="2162810"/>
                  </a:lnTo>
                  <a:lnTo>
                    <a:pt x="560070" y="2194560"/>
                  </a:lnTo>
                  <a:lnTo>
                    <a:pt x="610870" y="2223770"/>
                  </a:lnTo>
                  <a:lnTo>
                    <a:pt x="661670" y="2250440"/>
                  </a:lnTo>
                  <a:lnTo>
                    <a:pt x="713740" y="2275840"/>
                  </a:lnTo>
                  <a:lnTo>
                    <a:pt x="767080" y="2298700"/>
                  </a:lnTo>
                  <a:lnTo>
                    <a:pt x="821690" y="2319020"/>
                  </a:lnTo>
                  <a:lnTo>
                    <a:pt x="878840" y="2335530"/>
                  </a:lnTo>
                  <a:lnTo>
                    <a:pt x="935990" y="2349500"/>
                  </a:lnTo>
                  <a:lnTo>
                    <a:pt x="993140" y="2360930"/>
                  </a:lnTo>
                  <a:lnTo>
                    <a:pt x="1051560" y="2369820"/>
                  </a:lnTo>
                  <a:lnTo>
                    <a:pt x="1170940" y="2379980"/>
                  </a:lnTo>
                  <a:lnTo>
                    <a:pt x="1291590" y="2376170"/>
                  </a:lnTo>
                  <a:close/>
                </a:path>
              </a:pathLst>
            </a:custGeom>
            <a:solidFill>
              <a:schemeClr val="accent1">
                <a:alpha val="0"/>
              </a:schemeClr>
            </a:solidFill>
            <a:ln w="50673"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154">
                <a:defRPr/>
              </a:pPr>
              <a:endParaRPr lang="fr-CA">
                <a:solidFill>
                  <a:prstClr val="white"/>
                </a:solidFill>
              </a:endParaRPr>
            </a:p>
          </p:txBody>
        </p:sp>
        <p:sp>
          <p:nvSpPr>
            <p:cNvPr id="8" name="Forme libre 7"/>
            <p:cNvSpPr/>
            <p:nvPr/>
          </p:nvSpPr>
          <p:spPr>
            <a:xfrm>
              <a:off x="7727953" y="2165144"/>
              <a:ext cx="536375" cy="530268"/>
            </a:xfrm>
            <a:custGeom>
              <a:avLst/>
              <a:gdLst/>
              <a:ahLst/>
              <a:cxnLst/>
              <a:rect l="0" t="0" r="0" b="0"/>
              <a:pathLst>
                <a:path w="537338" h="531496">
                  <a:moveTo>
                    <a:pt x="258826" y="531495"/>
                  </a:moveTo>
                  <a:lnTo>
                    <a:pt x="206883" y="525145"/>
                  </a:lnTo>
                  <a:lnTo>
                    <a:pt x="157353" y="509143"/>
                  </a:lnTo>
                  <a:lnTo>
                    <a:pt x="112649" y="484124"/>
                  </a:lnTo>
                  <a:lnTo>
                    <a:pt x="74168" y="450850"/>
                  </a:lnTo>
                  <a:lnTo>
                    <a:pt x="56642" y="431546"/>
                  </a:lnTo>
                  <a:lnTo>
                    <a:pt x="41656" y="411099"/>
                  </a:lnTo>
                  <a:lnTo>
                    <a:pt x="28575" y="388747"/>
                  </a:lnTo>
                  <a:lnTo>
                    <a:pt x="18288" y="364490"/>
                  </a:lnTo>
                  <a:lnTo>
                    <a:pt x="9906" y="339344"/>
                  </a:lnTo>
                  <a:lnTo>
                    <a:pt x="3302" y="312420"/>
                  </a:lnTo>
                  <a:lnTo>
                    <a:pt x="0" y="259334"/>
                  </a:lnTo>
                  <a:lnTo>
                    <a:pt x="7112" y="207518"/>
                  </a:lnTo>
                  <a:lnTo>
                    <a:pt x="23495" y="158750"/>
                  </a:lnTo>
                  <a:lnTo>
                    <a:pt x="49403" y="114046"/>
                  </a:lnTo>
                  <a:lnTo>
                    <a:pt x="83312" y="74803"/>
                  </a:lnTo>
                  <a:lnTo>
                    <a:pt x="124333" y="42799"/>
                  </a:lnTo>
                  <a:lnTo>
                    <a:pt x="147066" y="30099"/>
                  </a:lnTo>
                  <a:lnTo>
                    <a:pt x="171069" y="19050"/>
                  </a:lnTo>
                  <a:lnTo>
                    <a:pt x="197104" y="10160"/>
                  </a:lnTo>
                  <a:lnTo>
                    <a:pt x="223774" y="4318"/>
                  </a:lnTo>
                  <a:lnTo>
                    <a:pt x="278384" y="0"/>
                  </a:lnTo>
                  <a:lnTo>
                    <a:pt x="330454" y="6350"/>
                  </a:lnTo>
                  <a:lnTo>
                    <a:pt x="379857" y="22352"/>
                  </a:lnTo>
                  <a:lnTo>
                    <a:pt x="424053" y="47371"/>
                  </a:lnTo>
                  <a:lnTo>
                    <a:pt x="463169" y="80645"/>
                  </a:lnTo>
                  <a:lnTo>
                    <a:pt x="480060" y="99949"/>
                  </a:lnTo>
                  <a:lnTo>
                    <a:pt x="495681" y="120396"/>
                  </a:lnTo>
                  <a:lnTo>
                    <a:pt x="508635" y="142748"/>
                  </a:lnTo>
                  <a:lnTo>
                    <a:pt x="519049" y="166497"/>
                  </a:lnTo>
                  <a:lnTo>
                    <a:pt x="527558" y="192151"/>
                  </a:lnTo>
                  <a:lnTo>
                    <a:pt x="533400" y="218440"/>
                  </a:lnTo>
                  <a:lnTo>
                    <a:pt x="537337" y="272161"/>
                  </a:lnTo>
                  <a:lnTo>
                    <a:pt x="530098" y="323977"/>
                  </a:lnTo>
                  <a:lnTo>
                    <a:pt x="513207" y="372745"/>
                  </a:lnTo>
                  <a:lnTo>
                    <a:pt x="487807" y="417449"/>
                  </a:lnTo>
                  <a:lnTo>
                    <a:pt x="454025" y="455930"/>
                  </a:lnTo>
                  <a:lnTo>
                    <a:pt x="413131" y="487934"/>
                  </a:lnTo>
                  <a:lnTo>
                    <a:pt x="390398" y="501396"/>
                  </a:lnTo>
                  <a:lnTo>
                    <a:pt x="366268" y="512445"/>
                  </a:lnTo>
                  <a:lnTo>
                    <a:pt x="340233" y="520700"/>
                  </a:lnTo>
                  <a:lnTo>
                    <a:pt x="313563" y="52717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154">
                <a:defRPr/>
              </a:pPr>
              <a:endParaRPr lang="fr-CA">
                <a:solidFill>
                  <a:prstClr val="white"/>
                </a:solidFill>
              </a:endParaRPr>
            </a:p>
          </p:txBody>
        </p:sp>
        <p:sp>
          <p:nvSpPr>
            <p:cNvPr id="9" name="Forme libre 8"/>
            <p:cNvSpPr/>
            <p:nvPr/>
          </p:nvSpPr>
          <p:spPr>
            <a:xfrm>
              <a:off x="7726607" y="2166693"/>
              <a:ext cx="539549" cy="528680"/>
            </a:xfrm>
            <a:custGeom>
              <a:avLst/>
              <a:gdLst/>
              <a:ahLst/>
              <a:cxnLst/>
              <a:rect l="0" t="0" r="0" b="0"/>
              <a:pathLst>
                <a:path w="538481" h="529591">
                  <a:moveTo>
                    <a:pt x="314960" y="527050"/>
                  </a:moveTo>
                  <a:lnTo>
                    <a:pt x="340360" y="519430"/>
                  </a:lnTo>
                  <a:lnTo>
                    <a:pt x="365760" y="511810"/>
                  </a:lnTo>
                  <a:lnTo>
                    <a:pt x="389890" y="501650"/>
                  </a:lnTo>
                  <a:lnTo>
                    <a:pt x="412750" y="487680"/>
                  </a:lnTo>
                  <a:lnTo>
                    <a:pt x="453390" y="455930"/>
                  </a:lnTo>
                  <a:lnTo>
                    <a:pt x="488950" y="416560"/>
                  </a:lnTo>
                  <a:lnTo>
                    <a:pt x="514350" y="372110"/>
                  </a:lnTo>
                  <a:lnTo>
                    <a:pt x="530860" y="323850"/>
                  </a:lnTo>
                  <a:lnTo>
                    <a:pt x="538480" y="270510"/>
                  </a:lnTo>
                  <a:lnTo>
                    <a:pt x="533400" y="218440"/>
                  </a:lnTo>
                  <a:lnTo>
                    <a:pt x="528320" y="191770"/>
                  </a:lnTo>
                  <a:lnTo>
                    <a:pt x="519430" y="166370"/>
                  </a:lnTo>
                  <a:lnTo>
                    <a:pt x="509270" y="142240"/>
                  </a:lnTo>
                  <a:lnTo>
                    <a:pt x="496570" y="120650"/>
                  </a:lnTo>
                  <a:lnTo>
                    <a:pt x="480060" y="100330"/>
                  </a:lnTo>
                  <a:lnTo>
                    <a:pt x="464820" y="80010"/>
                  </a:lnTo>
                  <a:lnTo>
                    <a:pt x="424180" y="46990"/>
                  </a:lnTo>
                  <a:lnTo>
                    <a:pt x="379730" y="21590"/>
                  </a:lnTo>
                  <a:lnTo>
                    <a:pt x="331470" y="6350"/>
                  </a:lnTo>
                  <a:lnTo>
                    <a:pt x="278130" y="0"/>
                  </a:lnTo>
                  <a:lnTo>
                    <a:pt x="223520" y="2540"/>
                  </a:lnTo>
                  <a:lnTo>
                    <a:pt x="198120" y="10160"/>
                  </a:lnTo>
                  <a:lnTo>
                    <a:pt x="171450" y="19050"/>
                  </a:lnTo>
                  <a:lnTo>
                    <a:pt x="147320" y="30480"/>
                  </a:lnTo>
                  <a:lnTo>
                    <a:pt x="125730" y="41910"/>
                  </a:lnTo>
                  <a:lnTo>
                    <a:pt x="83820" y="74930"/>
                  </a:lnTo>
                  <a:lnTo>
                    <a:pt x="49530" y="113030"/>
                  </a:lnTo>
                  <a:lnTo>
                    <a:pt x="24130" y="157480"/>
                  </a:lnTo>
                  <a:lnTo>
                    <a:pt x="8890" y="207010"/>
                  </a:lnTo>
                  <a:lnTo>
                    <a:pt x="0" y="259080"/>
                  </a:lnTo>
                  <a:lnTo>
                    <a:pt x="2540" y="311150"/>
                  </a:lnTo>
                  <a:lnTo>
                    <a:pt x="10160" y="339090"/>
                  </a:lnTo>
                  <a:lnTo>
                    <a:pt x="19050" y="364490"/>
                  </a:lnTo>
                  <a:lnTo>
                    <a:pt x="29210" y="387350"/>
                  </a:lnTo>
                  <a:lnTo>
                    <a:pt x="43180" y="410210"/>
                  </a:lnTo>
                  <a:lnTo>
                    <a:pt x="55880" y="431800"/>
                  </a:lnTo>
                  <a:lnTo>
                    <a:pt x="74930" y="450850"/>
                  </a:lnTo>
                  <a:lnTo>
                    <a:pt x="113030" y="483870"/>
                  </a:lnTo>
                  <a:lnTo>
                    <a:pt x="157480" y="508000"/>
                  </a:lnTo>
                  <a:lnTo>
                    <a:pt x="208280" y="524510"/>
                  </a:lnTo>
                  <a:lnTo>
                    <a:pt x="259080" y="529590"/>
                  </a:lnTo>
                  <a:close/>
                </a:path>
              </a:pathLst>
            </a:custGeom>
            <a:solidFill>
              <a:schemeClr val="accent1">
                <a:alpha val="0"/>
              </a:schemeClr>
            </a:solidFill>
            <a:ln w="50673"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154">
                <a:defRPr/>
              </a:pPr>
              <a:endParaRPr lang="fr-CA">
                <a:solidFill>
                  <a:prstClr val="white"/>
                </a:solidFill>
              </a:endParaRPr>
            </a:p>
          </p:txBody>
        </p:sp>
        <p:sp>
          <p:nvSpPr>
            <p:cNvPr id="10" name="Forme libre 9"/>
            <p:cNvSpPr/>
            <p:nvPr/>
          </p:nvSpPr>
          <p:spPr>
            <a:xfrm>
              <a:off x="7756813" y="2160692"/>
              <a:ext cx="537961" cy="531856"/>
            </a:xfrm>
            <a:custGeom>
              <a:avLst/>
              <a:gdLst/>
              <a:ahLst/>
              <a:cxnLst/>
              <a:rect l="0" t="0" r="0" b="0"/>
              <a:pathLst>
                <a:path w="537338" h="531496">
                  <a:moveTo>
                    <a:pt x="258826" y="531495"/>
                  </a:moveTo>
                  <a:lnTo>
                    <a:pt x="206883" y="525145"/>
                  </a:lnTo>
                  <a:lnTo>
                    <a:pt x="157353" y="509016"/>
                  </a:lnTo>
                  <a:lnTo>
                    <a:pt x="112522" y="484124"/>
                  </a:lnTo>
                  <a:lnTo>
                    <a:pt x="73533" y="450850"/>
                  </a:lnTo>
                  <a:lnTo>
                    <a:pt x="56515" y="431546"/>
                  </a:lnTo>
                  <a:lnTo>
                    <a:pt x="41656" y="411099"/>
                  </a:lnTo>
                  <a:lnTo>
                    <a:pt x="28575" y="388747"/>
                  </a:lnTo>
                  <a:lnTo>
                    <a:pt x="17526" y="364236"/>
                  </a:lnTo>
                  <a:lnTo>
                    <a:pt x="9144" y="339344"/>
                  </a:lnTo>
                  <a:lnTo>
                    <a:pt x="3302" y="313055"/>
                  </a:lnTo>
                  <a:lnTo>
                    <a:pt x="0" y="259207"/>
                  </a:lnTo>
                  <a:lnTo>
                    <a:pt x="6350" y="207391"/>
                  </a:lnTo>
                  <a:lnTo>
                    <a:pt x="23495" y="158750"/>
                  </a:lnTo>
                  <a:lnTo>
                    <a:pt x="49403" y="113792"/>
                  </a:lnTo>
                  <a:lnTo>
                    <a:pt x="83185" y="75565"/>
                  </a:lnTo>
                  <a:lnTo>
                    <a:pt x="124333" y="42799"/>
                  </a:lnTo>
                  <a:lnTo>
                    <a:pt x="146939" y="29972"/>
                  </a:lnTo>
                  <a:lnTo>
                    <a:pt x="171069" y="19050"/>
                  </a:lnTo>
                  <a:lnTo>
                    <a:pt x="197104" y="10160"/>
                  </a:lnTo>
                  <a:lnTo>
                    <a:pt x="223774" y="4318"/>
                  </a:lnTo>
                  <a:lnTo>
                    <a:pt x="277749" y="0"/>
                  </a:lnTo>
                  <a:lnTo>
                    <a:pt x="330454" y="6350"/>
                  </a:lnTo>
                  <a:lnTo>
                    <a:pt x="379095" y="22352"/>
                  </a:lnTo>
                  <a:lnTo>
                    <a:pt x="424053" y="47244"/>
                  </a:lnTo>
                  <a:lnTo>
                    <a:pt x="463169" y="80645"/>
                  </a:lnTo>
                  <a:lnTo>
                    <a:pt x="479933" y="99822"/>
                  </a:lnTo>
                  <a:lnTo>
                    <a:pt x="494919" y="120269"/>
                  </a:lnTo>
                  <a:lnTo>
                    <a:pt x="507873" y="142748"/>
                  </a:lnTo>
                  <a:lnTo>
                    <a:pt x="519049" y="167005"/>
                  </a:lnTo>
                  <a:lnTo>
                    <a:pt x="527431" y="192151"/>
                  </a:lnTo>
                  <a:lnTo>
                    <a:pt x="533273" y="218440"/>
                  </a:lnTo>
                  <a:lnTo>
                    <a:pt x="537337" y="272161"/>
                  </a:lnTo>
                  <a:lnTo>
                    <a:pt x="530098" y="323977"/>
                  </a:lnTo>
                  <a:lnTo>
                    <a:pt x="513207" y="372618"/>
                  </a:lnTo>
                  <a:lnTo>
                    <a:pt x="487680" y="417449"/>
                  </a:lnTo>
                  <a:lnTo>
                    <a:pt x="454025" y="455930"/>
                  </a:lnTo>
                  <a:lnTo>
                    <a:pt x="413004" y="488696"/>
                  </a:lnTo>
                  <a:lnTo>
                    <a:pt x="390144" y="501396"/>
                  </a:lnTo>
                  <a:lnTo>
                    <a:pt x="365506" y="512191"/>
                  </a:lnTo>
                  <a:lnTo>
                    <a:pt x="340106" y="521208"/>
                  </a:lnTo>
                  <a:lnTo>
                    <a:pt x="313436" y="526923"/>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154">
                <a:defRPr/>
              </a:pPr>
              <a:endParaRPr lang="fr-CA">
                <a:solidFill>
                  <a:prstClr val="white"/>
                </a:solidFill>
              </a:endParaRPr>
            </a:p>
          </p:txBody>
        </p:sp>
        <p:sp>
          <p:nvSpPr>
            <p:cNvPr id="11" name="Forme libre 10"/>
            <p:cNvSpPr/>
            <p:nvPr/>
          </p:nvSpPr>
          <p:spPr>
            <a:xfrm>
              <a:off x="7755301" y="2161176"/>
              <a:ext cx="537962" cy="531856"/>
            </a:xfrm>
            <a:custGeom>
              <a:avLst/>
              <a:gdLst/>
              <a:ahLst/>
              <a:cxnLst/>
              <a:rect l="0" t="0" r="0" b="0"/>
              <a:pathLst>
                <a:path w="537211" h="532131">
                  <a:moveTo>
                    <a:pt x="313690" y="527050"/>
                  </a:moveTo>
                  <a:lnTo>
                    <a:pt x="339090" y="519430"/>
                  </a:lnTo>
                  <a:lnTo>
                    <a:pt x="364490" y="511810"/>
                  </a:lnTo>
                  <a:lnTo>
                    <a:pt x="391160" y="501650"/>
                  </a:lnTo>
                  <a:lnTo>
                    <a:pt x="412750" y="487680"/>
                  </a:lnTo>
                  <a:lnTo>
                    <a:pt x="454660" y="455930"/>
                  </a:lnTo>
                  <a:lnTo>
                    <a:pt x="487680" y="416560"/>
                  </a:lnTo>
                  <a:lnTo>
                    <a:pt x="513080" y="372110"/>
                  </a:lnTo>
                  <a:lnTo>
                    <a:pt x="530860" y="323850"/>
                  </a:lnTo>
                  <a:lnTo>
                    <a:pt x="537210" y="270510"/>
                  </a:lnTo>
                  <a:lnTo>
                    <a:pt x="533400" y="218440"/>
                  </a:lnTo>
                  <a:lnTo>
                    <a:pt x="527050" y="191770"/>
                  </a:lnTo>
                  <a:lnTo>
                    <a:pt x="518160" y="166370"/>
                  </a:lnTo>
                  <a:lnTo>
                    <a:pt x="508000" y="142240"/>
                  </a:lnTo>
                  <a:lnTo>
                    <a:pt x="494030" y="120650"/>
                  </a:lnTo>
                  <a:lnTo>
                    <a:pt x="480060" y="100330"/>
                  </a:lnTo>
                  <a:lnTo>
                    <a:pt x="463550" y="80010"/>
                  </a:lnTo>
                  <a:lnTo>
                    <a:pt x="422910" y="46990"/>
                  </a:lnTo>
                  <a:lnTo>
                    <a:pt x="378460" y="21590"/>
                  </a:lnTo>
                  <a:lnTo>
                    <a:pt x="330200" y="6350"/>
                  </a:lnTo>
                  <a:lnTo>
                    <a:pt x="276860" y="0"/>
                  </a:lnTo>
                  <a:lnTo>
                    <a:pt x="223520" y="2540"/>
                  </a:lnTo>
                  <a:lnTo>
                    <a:pt x="196850" y="10160"/>
                  </a:lnTo>
                  <a:lnTo>
                    <a:pt x="170180" y="19050"/>
                  </a:lnTo>
                  <a:lnTo>
                    <a:pt x="146050" y="30480"/>
                  </a:lnTo>
                  <a:lnTo>
                    <a:pt x="124460" y="41910"/>
                  </a:lnTo>
                  <a:lnTo>
                    <a:pt x="82550" y="74930"/>
                  </a:lnTo>
                  <a:lnTo>
                    <a:pt x="49530" y="113030"/>
                  </a:lnTo>
                  <a:lnTo>
                    <a:pt x="22860" y="158750"/>
                  </a:lnTo>
                  <a:lnTo>
                    <a:pt x="7620" y="207010"/>
                  </a:lnTo>
                  <a:lnTo>
                    <a:pt x="0" y="259080"/>
                  </a:lnTo>
                  <a:lnTo>
                    <a:pt x="3810" y="313690"/>
                  </a:lnTo>
                  <a:lnTo>
                    <a:pt x="8890" y="339090"/>
                  </a:lnTo>
                  <a:lnTo>
                    <a:pt x="17780" y="364490"/>
                  </a:lnTo>
                  <a:lnTo>
                    <a:pt x="27940" y="387350"/>
                  </a:lnTo>
                  <a:lnTo>
                    <a:pt x="41910" y="410210"/>
                  </a:lnTo>
                  <a:lnTo>
                    <a:pt x="57150" y="431800"/>
                  </a:lnTo>
                  <a:lnTo>
                    <a:pt x="73660" y="450850"/>
                  </a:lnTo>
                  <a:lnTo>
                    <a:pt x="111760" y="483870"/>
                  </a:lnTo>
                  <a:lnTo>
                    <a:pt x="156210" y="508000"/>
                  </a:lnTo>
                  <a:lnTo>
                    <a:pt x="207010" y="524510"/>
                  </a:lnTo>
                  <a:lnTo>
                    <a:pt x="257810" y="532130"/>
                  </a:lnTo>
                  <a:close/>
                </a:path>
              </a:pathLst>
            </a:custGeom>
            <a:solidFill>
              <a:schemeClr val="accent1">
                <a:alpha val="0"/>
              </a:schemeClr>
            </a:solidFill>
            <a:ln w="50673"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154">
                <a:defRPr/>
              </a:pPr>
              <a:endParaRPr lang="fr-CA">
                <a:solidFill>
                  <a:prstClr val="white"/>
                </a:solidFill>
              </a:endParaRPr>
            </a:p>
          </p:txBody>
        </p:sp>
        <p:sp>
          <p:nvSpPr>
            <p:cNvPr id="12" name="Forme libre 11"/>
            <p:cNvSpPr/>
            <p:nvPr/>
          </p:nvSpPr>
          <p:spPr>
            <a:xfrm>
              <a:off x="7987721" y="2813101"/>
              <a:ext cx="357055" cy="355629"/>
            </a:xfrm>
            <a:custGeom>
              <a:avLst/>
              <a:gdLst/>
              <a:ahLst/>
              <a:cxnLst/>
              <a:rect l="0" t="0" r="0" b="0"/>
              <a:pathLst>
                <a:path w="357760" h="355982">
                  <a:moveTo>
                    <a:pt x="171831" y="355981"/>
                  </a:moveTo>
                  <a:lnTo>
                    <a:pt x="136652" y="351536"/>
                  </a:lnTo>
                  <a:lnTo>
                    <a:pt x="104140" y="341249"/>
                  </a:lnTo>
                  <a:lnTo>
                    <a:pt x="74168" y="324612"/>
                  </a:lnTo>
                  <a:lnTo>
                    <a:pt x="48260" y="302768"/>
                  </a:lnTo>
                  <a:lnTo>
                    <a:pt x="27432" y="275971"/>
                  </a:lnTo>
                  <a:lnTo>
                    <a:pt x="11811" y="245110"/>
                  </a:lnTo>
                  <a:lnTo>
                    <a:pt x="2159" y="210566"/>
                  </a:lnTo>
                  <a:lnTo>
                    <a:pt x="0" y="174625"/>
                  </a:lnTo>
                  <a:lnTo>
                    <a:pt x="4699" y="140081"/>
                  </a:lnTo>
                  <a:lnTo>
                    <a:pt x="16383" y="107569"/>
                  </a:lnTo>
                  <a:lnTo>
                    <a:pt x="33909" y="77470"/>
                  </a:lnTo>
                  <a:lnTo>
                    <a:pt x="56007" y="51181"/>
                  </a:lnTo>
                  <a:lnTo>
                    <a:pt x="83312" y="29337"/>
                  </a:lnTo>
                  <a:lnTo>
                    <a:pt x="115189" y="13335"/>
                  </a:lnTo>
                  <a:lnTo>
                    <a:pt x="150241" y="3175"/>
                  </a:lnTo>
                  <a:lnTo>
                    <a:pt x="186055" y="0"/>
                  </a:lnTo>
                  <a:lnTo>
                    <a:pt x="221234" y="4318"/>
                  </a:lnTo>
                  <a:lnTo>
                    <a:pt x="253746" y="14732"/>
                  </a:lnTo>
                  <a:lnTo>
                    <a:pt x="283591" y="31369"/>
                  </a:lnTo>
                  <a:lnTo>
                    <a:pt x="309626" y="52959"/>
                  </a:lnTo>
                  <a:lnTo>
                    <a:pt x="330454" y="80010"/>
                  </a:lnTo>
                  <a:lnTo>
                    <a:pt x="346075" y="110617"/>
                  </a:lnTo>
                  <a:lnTo>
                    <a:pt x="355981" y="145415"/>
                  </a:lnTo>
                  <a:lnTo>
                    <a:pt x="357759" y="181102"/>
                  </a:lnTo>
                  <a:lnTo>
                    <a:pt x="353314" y="216408"/>
                  </a:lnTo>
                  <a:lnTo>
                    <a:pt x="341630" y="249047"/>
                  </a:lnTo>
                  <a:lnTo>
                    <a:pt x="324612" y="278511"/>
                  </a:lnTo>
                  <a:lnTo>
                    <a:pt x="301879" y="304800"/>
                  </a:lnTo>
                  <a:lnTo>
                    <a:pt x="274574" y="326517"/>
                  </a:lnTo>
                  <a:lnTo>
                    <a:pt x="242697" y="342646"/>
                  </a:lnTo>
                  <a:lnTo>
                    <a:pt x="207518" y="35280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154">
                <a:defRPr/>
              </a:pPr>
              <a:endParaRPr lang="fr-CA">
                <a:solidFill>
                  <a:prstClr val="white"/>
                </a:solidFill>
              </a:endParaRPr>
            </a:p>
          </p:txBody>
        </p:sp>
        <p:sp>
          <p:nvSpPr>
            <p:cNvPr id="13" name="Forme libre 12"/>
            <p:cNvSpPr/>
            <p:nvPr/>
          </p:nvSpPr>
          <p:spPr>
            <a:xfrm>
              <a:off x="7988168" y="2814372"/>
              <a:ext cx="358641" cy="355629"/>
            </a:xfrm>
            <a:custGeom>
              <a:avLst/>
              <a:gdLst/>
              <a:ahLst/>
              <a:cxnLst/>
              <a:rect l="0" t="0" r="0" b="0"/>
              <a:pathLst>
                <a:path w="358141" h="355601">
                  <a:moveTo>
                    <a:pt x="208280" y="351790"/>
                  </a:moveTo>
                  <a:lnTo>
                    <a:pt x="242570" y="341630"/>
                  </a:lnTo>
                  <a:lnTo>
                    <a:pt x="273050" y="325120"/>
                  </a:lnTo>
                  <a:lnTo>
                    <a:pt x="300990" y="304800"/>
                  </a:lnTo>
                  <a:lnTo>
                    <a:pt x="325120" y="278130"/>
                  </a:lnTo>
                  <a:lnTo>
                    <a:pt x="340360" y="248920"/>
                  </a:lnTo>
                  <a:lnTo>
                    <a:pt x="353060" y="214630"/>
                  </a:lnTo>
                  <a:lnTo>
                    <a:pt x="358140" y="181610"/>
                  </a:lnTo>
                  <a:lnTo>
                    <a:pt x="355600" y="143510"/>
                  </a:lnTo>
                  <a:lnTo>
                    <a:pt x="345440" y="110490"/>
                  </a:lnTo>
                  <a:lnTo>
                    <a:pt x="330200" y="80010"/>
                  </a:lnTo>
                  <a:lnTo>
                    <a:pt x="309880" y="52070"/>
                  </a:lnTo>
                  <a:lnTo>
                    <a:pt x="283210" y="30480"/>
                  </a:lnTo>
                  <a:lnTo>
                    <a:pt x="252730" y="13970"/>
                  </a:lnTo>
                  <a:lnTo>
                    <a:pt x="219710" y="3810"/>
                  </a:lnTo>
                  <a:lnTo>
                    <a:pt x="185420" y="0"/>
                  </a:lnTo>
                  <a:lnTo>
                    <a:pt x="149860" y="3810"/>
                  </a:lnTo>
                  <a:lnTo>
                    <a:pt x="115570" y="13970"/>
                  </a:lnTo>
                  <a:lnTo>
                    <a:pt x="82550" y="29210"/>
                  </a:lnTo>
                  <a:lnTo>
                    <a:pt x="54610" y="50800"/>
                  </a:lnTo>
                  <a:lnTo>
                    <a:pt x="34290" y="76200"/>
                  </a:lnTo>
                  <a:lnTo>
                    <a:pt x="15240" y="106680"/>
                  </a:lnTo>
                  <a:lnTo>
                    <a:pt x="5080" y="138430"/>
                  </a:lnTo>
                  <a:lnTo>
                    <a:pt x="0" y="173990"/>
                  </a:lnTo>
                  <a:lnTo>
                    <a:pt x="1270" y="209550"/>
                  </a:lnTo>
                  <a:lnTo>
                    <a:pt x="11430" y="243840"/>
                  </a:lnTo>
                  <a:lnTo>
                    <a:pt x="26670" y="275590"/>
                  </a:lnTo>
                  <a:lnTo>
                    <a:pt x="48260" y="300990"/>
                  </a:lnTo>
                  <a:lnTo>
                    <a:pt x="73660" y="323850"/>
                  </a:lnTo>
                  <a:lnTo>
                    <a:pt x="104140" y="340360"/>
                  </a:lnTo>
                  <a:lnTo>
                    <a:pt x="135890" y="350520"/>
                  </a:lnTo>
                  <a:lnTo>
                    <a:pt x="171450" y="355600"/>
                  </a:lnTo>
                  <a:close/>
                </a:path>
              </a:pathLst>
            </a:custGeom>
            <a:solidFill>
              <a:schemeClr val="accent1">
                <a:alpha val="0"/>
              </a:schemeClr>
            </a:solidFill>
            <a:ln w="50673"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154">
                <a:defRPr/>
              </a:pPr>
              <a:endParaRPr lang="fr-CA">
                <a:solidFill>
                  <a:prstClr val="white"/>
                </a:solidFill>
              </a:endParaRPr>
            </a:p>
          </p:txBody>
        </p:sp>
        <p:sp>
          <p:nvSpPr>
            <p:cNvPr id="14" name="Forme libre 13"/>
            <p:cNvSpPr/>
            <p:nvPr/>
          </p:nvSpPr>
          <p:spPr>
            <a:xfrm>
              <a:off x="8008338" y="2809837"/>
              <a:ext cx="357054" cy="355629"/>
            </a:xfrm>
            <a:custGeom>
              <a:avLst/>
              <a:gdLst/>
              <a:ahLst/>
              <a:cxnLst/>
              <a:rect l="0" t="0" r="0" b="0"/>
              <a:pathLst>
                <a:path w="357633" h="355982">
                  <a:moveTo>
                    <a:pt x="171577" y="355981"/>
                  </a:moveTo>
                  <a:lnTo>
                    <a:pt x="136525" y="351663"/>
                  </a:lnTo>
                  <a:lnTo>
                    <a:pt x="104013" y="341249"/>
                  </a:lnTo>
                  <a:lnTo>
                    <a:pt x="74041" y="324739"/>
                  </a:lnTo>
                  <a:lnTo>
                    <a:pt x="48768" y="303022"/>
                  </a:lnTo>
                  <a:lnTo>
                    <a:pt x="27178" y="276098"/>
                  </a:lnTo>
                  <a:lnTo>
                    <a:pt x="11684" y="245364"/>
                  </a:lnTo>
                  <a:lnTo>
                    <a:pt x="1905" y="210693"/>
                  </a:lnTo>
                  <a:lnTo>
                    <a:pt x="0" y="174879"/>
                  </a:lnTo>
                  <a:lnTo>
                    <a:pt x="4445" y="139700"/>
                  </a:lnTo>
                  <a:lnTo>
                    <a:pt x="16256" y="106934"/>
                  </a:lnTo>
                  <a:lnTo>
                    <a:pt x="33782" y="77470"/>
                  </a:lnTo>
                  <a:lnTo>
                    <a:pt x="56007" y="51181"/>
                  </a:lnTo>
                  <a:lnTo>
                    <a:pt x="83820" y="29464"/>
                  </a:lnTo>
                  <a:lnTo>
                    <a:pt x="115189" y="13335"/>
                  </a:lnTo>
                  <a:lnTo>
                    <a:pt x="150241" y="3175"/>
                  </a:lnTo>
                  <a:lnTo>
                    <a:pt x="186563" y="0"/>
                  </a:lnTo>
                  <a:lnTo>
                    <a:pt x="221107" y="4445"/>
                  </a:lnTo>
                  <a:lnTo>
                    <a:pt x="253746" y="14732"/>
                  </a:lnTo>
                  <a:lnTo>
                    <a:pt x="283464" y="31369"/>
                  </a:lnTo>
                  <a:lnTo>
                    <a:pt x="309626" y="53213"/>
                  </a:lnTo>
                  <a:lnTo>
                    <a:pt x="330454" y="80010"/>
                  </a:lnTo>
                  <a:lnTo>
                    <a:pt x="346583" y="110871"/>
                  </a:lnTo>
                  <a:lnTo>
                    <a:pt x="355727" y="145415"/>
                  </a:lnTo>
                  <a:lnTo>
                    <a:pt x="357632" y="181356"/>
                  </a:lnTo>
                  <a:lnTo>
                    <a:pt x="353187" y="215900"/>
                  </a:lnTo>
                  <a:lnTo>
                    <a:pt x="341503" y="248412"/>
                  </a:lnTo>
                  <a:lnTo>
                    <a:pt x="324612" y="278638"/>
                  </a:lnTo>
                  <a:lnTo>
                    <a:pt x="301752" y="304800"/>
                  </a:lnTo>
                  <a:lnTo>
                    <a:pt x="274447" y="326771"/>
                  </a:lnTo>
                  <a:lnTo>
                    <a:pt x="242443" y="342646"/>
                  </a:lnTo>
                  <a:lnTo>
                    <a:pt x="208026" y="35280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154">
                <a:defRPr/>
              </a:pPr>
              <a:endParaRPr lang="fr-CA">
                <a:solidFill>
                  <a:prstClr val="white"/>
                </a:solidFill>
              </a:endParaRPr>
            </a:p>
          </p:txBody>
        </p:sp>
        <p:sp>
          <p:nvSpPr>
            <p:cNvPr id="15" name="Forme libre 14"/>
            <p:cNvSpPr/>
            <p:nvPr/>
          </p:nvSpPr>
          <p:spPr>
            <a:xfrm>
              <a:off x="8008542" y="2809557"/>
              <a:ext cx="358641" cy="357216"/>
            </a:xfrm>
            <a:custGeom>
              <a:avLst/>
              <a:gdLst/>
              <a:ahLst/>
              <a:cxnLst/>
              <a:rect l="0" t="0" r="0" b="0"/>
              <a:pathLst>
                <a:path w="358141" h="356871">
                  <a:moveTo>
                    <a:pt x="208280" y="354330"/>
                  </a:moveTo>
                  <a:lnTo>
                    <a:pt x="242570" y="344170"/>
                  </a:lnTo>
                  <a:lnTo>
                    <a:pt x="273050" y="326390"/>
                  </a:lnTo>
                  <a:lnTo>
                    <a:pt x="300990" y="304800"/>
                  </a:lnTo>
                  <a:lnTo>
                    <a:pt x="323850" y="279400"/>
                  </a:lnTo>
                  <a:lnTo>
                    <a:pt x="340360" y="248920"/>
                  </a:lnTo>
                  <a:lnTo>
                    <a:pt x="353060" y="217170"/>
                  </a:lnTo>
                  <a:lnTo>
                    <a:pt x="358140" y="181610"/>
                  </a:lnTo>
                  <a:lnTo>
                    <a:pt x="354330" y="146050"/>
                  </a:lnTo>
                  <a:lnTo>
                    <a:pt x="345440" y="111760"/>
                  </a:lnTo>
                  <a:lnTo>
                    <a:pt x="330200" y="81280"/>
                  </a:lnTo>
                  <a:lnTo>
                    <a:pt x="309880" y="54610"/>
                  </a:lnTo>
                  <a:lnTo>
                    <a:pt x="284480" y="31750"/>
                  </a:lnTo>
                  <a:lnTo>
                    <a:pt x="252730" y="15240"/>
                  </a:lnTo>
                  <a:lnTo>
                    <a:pt x="219710" y="5080"/>
                  </a:lnTo>
                  <a:lnTo>
                    <a:pt x="185420" y="0"/>
                  </a:lnTo>
                  <a:lnTo>
                    <a:pt x="149860" y="3810"/>
                  </a:lnTo>
                  <a:lnTo>
                    <a:pt x="115570" y="13970"/>
                  </a:lnTo>
                  <a:lnTo>
                    <a:pt x="83820" y="30480"/>
                  </a:lnTo>
                  <a:lnTo>
                    <a:pt x="54610" y="52070"/>
                  </a:lnTo>
                  <a:lnTo>
                    <a:pt x="33020" y="77470"/>
                  </a:lnTo>
                  <a:lnTo>
                    <a:pt x="15240" y="106680"/>
                  </a:lnTo>
                  <a:lnTo>
                    <a:pt x="3810" y="140970"/>
                  </a:lnTo>
                  <a:lnTo>
                    <a:pt x="0" y="176530"/>
                  </a:lnTo>
                  <a:lnTo>
                    <a:pt x="1270" y="212090"/>
                  </a:lnTo>
                  <a:lnTo>
                    <a:pt x="11430" y="245110"/>
                  </a:lnTo>
                  <a:lnTo>
                    <a:pt x="27940" y="275590"/>
                  </a:lnTo>
                  <a:lnTo>
                    <a:pt x="48260" y="303530"/>
                  </a:lnTo>
                  <a:lnTo>
                    <a:pt x="73660" y="325120"/>
                  </a:lnTo>
                  <a:lnTo>
                    <a:pt x="102870" y="341630"/>
                  </a:lnTo>
                  <a:lnTo>
                    <a:pt x="135890" y="351790"/>
                  </a:lnTo>
                  <a:lnTo>
                    <a:pt x="171450" y="356870"/>
                  </a:lnTo>
                  <a:close/>
                </a:path>
              </a:pathLst>
            </a:custGeom>
            <a:solidFill>
              <a:schemeClr val="accent1">
                <a:alpha val="0"/>
              </a:schemeClr>
            </a:solidFill>
            <a:ln w="50673"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154">
                <a:defRPr/>
              </a:pPr>
              <a:endParaRPr lang="fr-CA">
                <a:solidFill>
                  <a:prstClr val="white"/>
                </a:solidFill>
              </a:endParaRPr>
            </a:p>
          </p:txBody>
        </p:sp>
        <p:sp>
          <p:nvSpPr>
            <p:cNvPr id="16" name="Forme libre 15"/>
            <p:cNvSpPr/>
            <p:nvPr/>
          </p:nvSpPr>
          <p:spPr>
            <a:xfrm>
              <a:off x="8114823" y="3302866"/>
              <a:ext cx="268188" cy="268310"/>
            </a:xfrm>
            <a:custGeom>
              <a:avLst/>
              <a:gdLst/>
              <a:ahLst/>
              <a:cxnLst/>
              <a:rect l="0" t="0" r="0" b="0"/>
              <a:pathLst>
                <a:path w="268606" h="267717">
                  <a:moveTo>
                    <a:pt x="128016" y="267716"/>
                  </a:moveTo>
                  <a:lnTo>
                    <a:pt x="101981" y="265176"/>
                  </a:lnTo>
                  <a:lnTo>
                    <a:pt x="77216" y="256921"/>
                  </a:lnTo>
                  <a:lnTo>
                    <a:pt x="55245" y="244729"/>
                  </a:lnTo>
                  <a:lnTo>
                    <a:pt x="35814" y="228600"/>
                  </a:lnTo>
                  <a:lnTo>
                    <a:pt x="20066" y="208280"/>
                  </a:lnTo>
                  <a:lnTo>
                    <a:pt x="8382" y="185039"/>
                  </a:lnTo>
                  <a:lnTo>
                    <a:pt x="1143" y="159004"/>
                  </a:lnTo>
                  <a:lnTo>
                    <a:pt x="0" y="131953"/>
                  </a:lnTo>
                  <a:lnTo>
                    <a:pt x="3810" y="105791"/>
                  </a:lnTo>
                  <a:lnTo>
                    <a:pt x="12192" y="81407"/>
                  </a:lnTo>
                  <a:lnTo>
                    <a:pt x="26035" y="58293"/>
                  </a:lnTo>
                  <a:lnTo>
                    <a:pt x="42799" y="39116"/>
                  </a:lnTo>
                  <a:lnTo>
                    <a:pt x="63627" y="22352"/>
                  </a:lnTo>
                  <a:lnTo>
                    <a:pt x="87122" y="9652"/>
                  </a:lnTo>
                  <a:lnTo>
                    <a:pt x="113792" y="2032"/>
                  </a:lnTo>
                  <a:lnTo>
                    <a:pt x="140462" y="0"/>
                  </a:lnTo>
                  <a:lnTo>
                    <a:pt x="167132" y="2540"/>
                  </a:lnTo>
                  <a:lnTo>
                    <a:pt x="191135" y="10287"/>
                  </a:lnTo>
                  <a:lnTo>
                    <a:pt x="213233" y="23114"/>
                  </a:lnTo>
                  <a:lnTo>
                    <a:pt x="232791" y="39116"/>
                  </a:lnTo>
                  <a:lnTo>
                    <a:pt x="248285" y="59690"/>
                  </a:lnTo>
                  <a:lnTo>
                    <a:pt x="259969" y="82677"/>
                  </a:lnTo>
                  <a:lnTo>
                    <a:pt x="267208" y="108331"/>
                  </a:lnTo>
                  <a:lnTo>
                    <a:pt x="268605" y="135763"/>
                  </a:lnTo>
                  <a:lnTo>
                    <a:pt x="264668" y="162052"/>
                  </a:lnTo>
                  <a:lnTo>
                    <a:pt x="256286" y="186436"/>
                  </a:lnTo>
                  <a:lnTo>
                    <a:pt x="243205" y="208788"/>
                  </a:lnTo>
                  <a:lnTo>
                    <a:pt x="226314" y="228600"/>
                  </a:lnTo>
                  <a:lnTo>
                    <a:pt x="205486" y="245364"/>
                  </a:lnTo>
                  <a:lnTo>
                    <a:pt x="181356" y="257556"/>
                  </a:lnTo>
                  <a:lnTo>
                    <a:pt x="155321" y="2651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154">
                <a:defRPr/>
              </a:pPr>
              <a:endParaRPr lang="fr-CA">
                <a:solidFill>
                  <a:prstClr val="white"/>
                </a:solidFill>
              </a:endParaRPr>
            </a:p>
          </p:txBody>
        </p:sp>
        <p:sp>
          <p:nvSpPr>
            <p:cNvPr id="17" name="Forme libre 16"/>
            <p:cNvSpPr/>
            <p:nvPr/>
          </p:nvSpPr>
          <p:spPr>
            <a:xfrm>
              <a:off x="8113312" y="3303350"/>
              <a:ext cx="268187" cy="268310"/>
            </a:xfrm>
            <a:custGeom>
              <a:avLst/>
              <a:gdLst/>
              <a:ahLst/>
              <a:cxnLst/>
              <a:rect l="0" t="0" r="0" b="0"/>
              <a:pathLst>
                <a:path w="267971" h="267971">
                  <a:moveTo>
                    <a:pt x="156210" y="266700"/>
                  </a:moveTo>
                  <a:lnTo>
                    <a:pt x="181610" y="257810"/>
                  </a:lnTo>
                  <a:lnTo>
                    <a:pt x="205740" y="246380"/>
                  </a:lnTo>
                  <a:lnTo>
                    <a:pt x="227330" y="228600"/>
                  </a:lnTo>
                  <a:lnTo>
                    <a:pt x="243840" y="210820"/>
                  </a:lnTo>
                  <a:lnTo>
                    <a:pt x="256540" y="186690"/>
                  </a:lnTo>
                  <a:lnTo>
                    <a:pt x="264160" y="162560"/>
                  </a:lnTo>
                  <a:lnTo>
                    <a:pt x="267970" y="137160"/>
                  </a:lnTo>
                  <a:lnTo>
                    <a:pt x="267970" y="109220"/>
                  </a:lnTo>
                  <a:lnTo>
                    <a:pt x="259080" y="83820"/>
                  </a:lnTo>
                  <a:lnTo>
                    <a:pt x="248920" y="60960"/>
                  </a:lnTo>
                  <a:lnTo>
                    <a:pt x="233680" y="40640"/>
                  </a:lnTo>
                  <a:lnTo>
                    <a:pt x="213360" y="24130"/>
                  </a:lnTo>
                  <a:lnTo>
                    <a:pt x="190500" y="12700"/>
                  </a:lnTo>
                  <a:lnTo>
                    <a:pt x="167640" y="3810"/>
                  </a:lnTo>
                  <a:lnTo>
                    <a:pt x="140970" y="0"/>
                  </a:lnTo>
                  <a:lnTo>
                    <a:pt x="113030" y="3810"/>
                  </a:lnTo>
                  <a:lnTo>
                    <a:pt x="87630" y="10160"/>
                  </a:lnTo>
                  <a:lnTo>
                    <a:pt x="63500" y="24130"/>
                  </a:lnTo>
                  <a:lnTo>
                    <a:pt x="43180" y="40640"/>
                  </a:lnTo>
                  <a:lnTo>
                    <a:pt x="25400" y="59690"/>
                  </a:lnTo>
                  <a:lnTo>
                    <a:pt x="12700" y="81280"/>
                  </a:lnTo>
                  <a:lnTo>
                    <a:pt x="5080" y="106680"/>
                  </a:lnTo>
                  <a:lnTo>
                    <a:pt x="0" y="132080"/>
                  </a:lnTo>
                  <a:lnTo>
                    <a:pt x="1270" y="160020"/>
                  </a:lnTo>
                  <a:lnTo>
                    <a:pt x="7620" y="186690"/>
                  </a:lnTo>
                  <a:lnTo>
                    <a:pt x="20320" y="208280"/>
                  </a:lnTo>
                  <a:lnTo>
                    <a:pt x="35560" y="228600"/>
                  </a:lnTo>
                  <a:lnTo>
                    <a:pt x="55880" y="246380"/>
                  </a:lnTo>
                  <a:lnTo>
                    <a:pt x="77470" y="257810"/>
                  </a:lnTo>
                  <a:lnTo>
                    <a:pt x="102870" y="266700"/>
                  </a:lnTo>
                  <a:lnTo>
                    <a:pt x="128270" y="267970"/>
                  </a:lnTo>
                  <a:close/>
                </a:path>
              </a:pathLst>
            </a:custGeom>
            <a:solidFill>
              <a:schemeClr val="accent1">
                <a:alpha val="0"/>
              </a:schemeClr>
            </a:solidFill>
            <a:ln w="50673"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154">
                <a:defRPr/>
              </a:pPr>
              <a:endParaRPr lang="fr-CA">
                <a:solidFill>
                  <a:prstClr val="white"/>
                </a:solidFill>
              </a:endParaRPr>
            </a:p>
          </p:txBody>
        </p:sp>
        <p:sp>
          <p:nvSpPr>
            <p:cNvPr id="18" name="Forme libre 17"/>
            <p:cNvSpPr/>
            <p:nvPr/>
          </p:nvSpPr>
          <p:spPr>
            <a:xfrm>
              <a:off x="8128669" y="3300063"/>
              <a:ext cx="268187" cy="266721"/>
            </a:xfrm>
            <a:custGeom>
              <a:avLst/>
              <a:gdLst/>
              <a:ahLst/>
              <a:cxnLst/>
              <a:rect l="0" t="0" r="0" b="0"/>
              <a:pathLst>
                <a:path w="268606" h="267717">
                  <a:moveTo>
                    <a:pt x="128016" y="267716"/>
                  </a:moveTo>
                  <a:lnTo>
                    <a:pt x="101981" y="265176"/>
                  </a:lnTo>
                  <a:lnTo>
                    <a:pt x="77216" y="257429"/>
                  </a:lnTo>
                  <a:lnTo>
                    <a:pt x="55245" y="244729"/>
                  </a:lnTo>
                  <a:lnTo>
                    <a:pt x="35560" y="228600"/>
                  </a:lnTo>
                  <a:lnTo>
                    <a:pt x="20066" y="208153"/>
                  </a:lnTo>
                  <a:lnTo>
                    <a:pt x="8382" y="185039"/>
                  </a:lnTo>
                  <a:lnTo>
                    <a:pt x="1143" y="158750"/>
                  </a:lnTo>
                  <a:lnTo>
                    <a:pt x="0" y="131953"/>
                  </a:lnTo>
                  <a:lnTo>
                    <a:pt x="3810" y="105791"/>
                  </a:lnTo>
                  <a:lnTo>
                    <a:pt x="12192" y="81280"/>
                  </a:lnTo>
                  <a:lnTo>
                    <a:pt x="25908" y="58928"/>
                  </a:lnTo>
                  <a:lnTo>
                    <a:pt x="42799" y="39116"/>
                  </a:lnTo>
                  <a:lnTo>
                    <a:pt x="63627" y="22352"/>
                  </a:lnTo>
                  <a:lnTo>
                    <a:pt x="86995" y="10287"/>
                  </a:lnTo>
                  <a:lnTo>
                    <a:pt x="113665" y="1905"/>
                  </a:lnTo>
                  <a:lnTo>
                    <a:pt x="140462" y="0"/>
                  </a:lnTo>
                  <a:lnTo>
                    <a:pt x="167132" y="2540"/>
                  </a:lnTo>
                  <a:lnTo>
                    <a:pt x="191135" y="10795"/>
                  </a:lnTo>
                  <a:lnTo>
                    <a:pt x="213233" y="22987"/>
                  </a:lnTo>
                  <a:lnTo>
                    <a:pt x="232791" y="39116"/>
                  </a:lnTo>
                  <a:lnTo>
                    <a:pt x="248285" y="59690"/>
                  </a:lnTo>
                  <a:lnTo>
                    <a:pt x="259969" y="82677"/>
                  </a:lnTo>
                  <a:lnTo>
                    <a:pt x="267208" y="108966"/>
                  </a:lnTo>
                  <a:lnTo>
                    <a:pt x="268605" y="135763"/>
                  </a:lnTo>
                  <a:lnTo>
                    <a:pt x="264668" y="162052"/>
                  </a:lnTo>
                  <a:lnTo>
                    <a:pt x="256159" y="186436"/>
                  </a:lnTo>
                  <a:lnTo>
                    <a:pt x="243078" y="208788"/>
                  </a:lnTo>
                  <a:lnTo>
                    <a:pt x="226314" y="228600"/>
                  </a:lnTo>
                  <a:lnTo>
                    <a:pt x="205486" y="245364"/>
                  </a:lnTo>
                  <a:lnTo>
                    <a:pt x="181356" y="257429"/>
                  </a:lnTo>
                  <a:lnTo>
                    <a:pt x="155321" y="26593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154">
                <a:defRPr/>
              </a:pPr>
              <a:endParaRPr lang="fr-CA">
                <a:solidFill>
                  <a:prstClr val="white"/>
                </a:solidFill>
              </a:endParaRPr>
            </a:p>
          </p:txBody>
        </p:sp>
        <p:sp>
          <p:nvSpPr>
            <p:cNvPr id="19" name="Forme libre 18"/>
            <p:cNvSpPr/>
            <p:nvPr/>
          </p:nvSpPr>
          <p:spPr>
            <a:xfrm>
              <a:off x="8129394" y="3301536"/>
              <a:ext cx="268187" cy="268310"/>
            </a:xfrm>
            <a:custGeom>
              <a:avLst/>
              <a:gdLst/>
              <a:ahLst/>
              <a:cxnLst/>
              <a:rect l="0" t="0" r="0" b="0"/>
              <a:pathLst>
                <a:path w="267971" h="267971">
                  <a:moveTo>
                    <a:pt x="154940" y="265430"/>
                  </a:moveTo>
                  <a:lnTo>
                    <a:pt x="180340" y="257810"/>
                  </a:lnTo>
                  <a:lnTo>
                    <a:pt x="205740" y="245110"/>
                  </a:lnTo>
                  <a:lnTo>
                    <a:pt x="227330" y="228600"/>
                  </a:lnTo>
                  <a:lnTo>
                    <a:pt x="242570" y="208280"/>
                  </a:lnTo>
                  <a:lnTo>
                    <a:pt x="256540" y="186690"/>
                  </a:lnTo>
                  <a:lnTo>
                    <a:pt x="265430" y="162560"/>
                  </a:lnTo>
                  <a:lnTo>
                    <a:pt x="267970" y="135890"/>
                  </a:lnTo>
                  <a:lnTo>
                    <a:pt x="266700" y="107950"/>
                  </a:lnTo>
                  <a:lnTo>
                    <a:pt x="259080" y="82550"/>
                  </a:lnTo>
                  <a:lnTo>
                    <a:pt x="247650" y="59690"/>
                  </a:lnTo>
                  <a:lnTo>
                    <a:pt x="232410" y="39370"/>
                  </a:lnTo>
                  <a:lnTo>
                    <a:pt x="213360" y="21590"/>
                  </a:lnTo>
                  <a:lnTo>
                    <a:pt x="190500" y="10160"/>
                  </a:lnTo>
                  <a:lnTo>
                    <a:pt x="166370" y="1270"/>
                  </a:lnTo>
                  <a:lnTo>
                    <a:pt x="140970" y="0"/>
                  </a:lnTo>
                  <a:lnTo>
                    <a:pt x="113030" y="1270"/>
                  </a:lnTo>
                  <a:lnTo>
                    <a:pt x="87630" y="10160"/>
                  </a:lnTo>
                  <a:lnTo>
                    <a:pt x="63500" y="21590"/>
                  </a:lnTo>
                  <a:lnTo>
                    <a:pt x="43180" y="39370"/>
                  </a:lnTo>
                  <a:lnTo>
                    <a:pt x="25400" y="59690"/>
                  </a:lnTo>
                  <a:lnTo>
                    <a:pt x="11430" y="81280"/>
                  </a:lnTo>
                  <a:lnTo>
                    <a:pt x="3810" y="105410"/>
                  </a:lnTo>
                  <a:lnTo>
                    <a:pt x="0" y="132080"/>
                  </a:lnTo>
                  <a:lnTo>
                    <a:pt x="1270" y="158750"/>
                  </a:lnTo>
                  <a:lnTo>
                    <a:pt x="8890" y="184150"/>
                  </a:lnTo>
                  <a:lnTo>
                    <a:pt x="20320" y="208280"/>
                  </a:lnTo>
                  <a:lnTo>
                    <a:pt x="35560" y="228600"/>
                  </a:lnTo>
                  <a:lnTo>
                    <a:pt x="54610" y="243840"/>
                  </a:lnTo>
                  <a:lnTo>
                    <a:pt x="77470" y="257810"/>
                  </a:lnTo>
                  <a:lnTo>
                    <a:pt x="101600" y="264160"/>
                  </a:lnTo>
                  <a:lnTo>
                    <a:pt x="128270" y="267970"/>
                  </a:lnTo>
                  <a:close/>
                </a:path>
              </a:pathLst>
            </a:custGeom>
            <a:solidFill>
              <a:schemeClr val="accent1">
                <a:alpha val="0"/>
              </a:schemeClr>
            </a:solidFill>
            <a:ln w="50673"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154">
                <a:defRPr/>
              </a:pPr>
              <a:endParaRPr lang="fr-CA">
                <a:solidFill>
                  <a:prstClr val="white"/>
                </a:solidFill>
              </a:endParaRPr>
            </a:p>
          </p:txBody>
        </p:sp>
      </p:grpSp>
      <p:pic>
        <p:nvPicPr>
          <p:cNvPr id="9221" name="Image 20"/>
          <p:cNvPicPr>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40296" y="4320497"/>
            <a:ext cx="828675" cy="1569162"/>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pic>
        <p:nvPicPr>
          <p:cNvPr id="10243" name="Image 2"/>
          <p:cNvPicPr>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6734" y="5229200"/>
            <a:ext cx="3743325" cy="1303119"/>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10245" name="Groupe 41"/>
          <p:cNvGrpSpPr>
            <a:grpSpLocks/>
          </p:cNvGrpSpPr>
          <p:nvPr/>
        </p:nvGrpSpPr>
        <p:grpSpPr bwMode="auto">
          <a:xfrm rot="1947600">
            <a:off x="1935937" y="4578208"/>
            <a:ext cx="2848928" cy="1710805"/>
            <a:chOff x="3441700" y="3492500"/>
            <a:chExt cx="3165222" cy="2205102"/>
          </a:xfrm>
        </p:grpSpPr>
        <p:sp>
          <p:nvSpPr>
            <p:cNvPr id="5" name="Forme libre 4"/>
            <p:cNvSpPr/>
            <p:nvPr/>
          </p:nvSpPr>
          <p:spPr>
            <a:xfrm>
              <a:off x="3441700" y="3492500"/>
              <a:ext cx="3165222" cy="2205102"/>
            </a:xfrm>
            <a:custGeom>
              <a:avLst/>
              <a:gdLst/>
              <a:ahLst/>
              <a:cxnLst/>
              <a:rect l="0" t="0" r="0" b="0"/>
              <a:pathLst>
                <a:path w="3165222" h="2205102">
                  <a:moveTo>
                    <a:pt x="1429512" y="514096"/>
                  </a:moveTo>
                  <a:lnTo>
                    <a:pt x="1506347" y="360426"/>
                  </a:lnTo>
                  <a:lnTo>
                    <a:pt x="1552321" y="291846"/>
                  </a:lnTo>
                  <a:lnTo>
                    <a:pt x="1628267" y="206883"/>
                  </a:lnTo>
                  <a:lnTo>
                    <a:pt x="1781302" y="104648"/>
                  </a:lnTo>
                  <a:lnTo>
                    <a:pt x="1781302" y="164084"/>
                  </a:lnTo>
                  <a:lnTo>
                    <a:pt x="2003044" y="70104"/>
                  </a:lnTo>
                  <a:lnTo>
                    <a:pt x="2201799" y="10033"/>
                  </a:lnTo>
                  <a:lnTo>
                    <a:pt x="2400554" y="0"/>
                  </a:lnTo>
                  <a:lnTo>
                    <a:pt x="2315083" y="58547"/>
                  </a:lnTo>
                  <a:lnTo>
                    <a:pt x="2603119" y="58547"/>
                  </a:lnTo>
                  <a:lnTo>
                    <a:pt x="2490724" y="98806"/>
                  </a:lnTo>
                  <a:lnTo>
                    <a:pt x="2648204" y="103124"/>
                  </a:lnTo>
                  <a:lnTo>
                    <a:pt x="2481707" y="198247"/>
                  </a:lnTo>
                  <a:lnTo>
                    <a:pt x="2854198" y="113284"/>
                  </a:lnTo>
                  <a:lnTo>
                    <a:pt x="2781681" y="181483"/>
                  </a:lnTo>
                  <a:lnTo>
                    <a:pt x="2961640" y="186182"/>
                  </a:lnTo>
                  <a:lnTo>
                    <a:pt x="2699131" y="295656"/>
                  </a:lnTo>
                  <a:lnTo>
                    <a:pt x="2922270" y="311531"/>
                  </a:lnTo>
                  <a:lnTo>
                    <a:pt x="2764917" y="383921"/>
                  </a:lnTo>
                  <a:lnTo>
                    <a:pt x="2990469" y="451231"/>
                  </a:lnTo>
                  <a:lnTo>
                    <a:pt x="2689479" y="487680"/>
                  </a:lnTo>
                  <a:lnTo>
                    <a:pt x="2903093" y="536194"/>
                  </a:lnTo>
                  <a:lnTo>
                    <a:pt x="3087878" y="594741"/>
                  </a:lnTo>
                  <a:lnTo>
                    <a:pt x="2916047" y="615315"/>
                  </a:lnTo>
                  <a:lnTo>
                    <a:pt x="3165221" y="710438"/>
                  </a:lnTo>
                  <a:lnTo>
                    <a:pt x="2982341" y="719455"/>
                  </a:lnTo>
                  <a:lnTo>
                    <a:pt x="3075940" y="756031"/>
                  </a:lnTo>
                  <a:lnTo>
                    <a:pt x="2580005" y="814578"/>
                  </a:lnTo>
                  <a:lnTo>
                    <a:pt x="2670302" y="846201"/>
                  </a:lnTo>
                  <a:lnTo>
                    <a:pt x="2270887" y="875538"/>
                  </a:lnTo>
                  <a:lnTo>
                    <a:pt x="2342896" y="911987"/>
                  </a:lnTo>
                  <a:lnTo>
                    <a:pt x="1813560" y="1004570"/>
                  </a:lnTo>
                  <a:lnTo>
                    <a:pt x="1685798" y="1162050"/>
                  </a:lnTo>
                  <a:lnTo>
                    <a:pt x="1540383" y="1476883"/>
                  </a:lnTo>
                  <a:lnTo>
                    <a:pt x="1508760" y="1346327"/>
                  </a:lnTo>
                  <a:lnTo>
                    <a:pt x="1414145" y="1729867"/>
                  </a:lnTo>
                  <a:lnTo>
                    <a:pt x="1382903" y="1573911"/>
                  </a:lnTo>
                  <a:lnTo>
                    <a:pt x="1249553" y="2205101"/>
                  </a:lnTo>
                  <a:lnTo>
                    <a:pt x="1202436" y="1929130"/>
                  </a:lnTo>
                  <a:lnTo>
                    <a:pt x="1172210" y="2060575"/>
                  </a:lnTo>
                  <a:lnTo>
                    <a:pt x="1129030" y="1816354"/>
                  </a:lnTo>
                  <a:lnTo>
                    <a:pt x="1016635" y="2129282"/>
                  </a:lnTo>
                  <a:lnTo>
                    <a:pt x="1015238" y="1871472"/>
                  </a:lnTo>
                  <a:lnTo>
                    <a:pt x="921131" y="1984248"/>
                  </a:lnTo>
                  <a:lnTo>
                    <a:pt x="1000887" y="1693926"/>
                  </a:lnTo>
                  <a:lnTo>
                    <a:pt x="920242" y="1801876"/>
                  </a:lnTo>
                  <a:lnTo>
                    <a:pt x="852551" y="1856105"/>
                  </a:lnTo>
                  <a:lnTo>
                    <a:pt x="879856" y="1693926"/>
                  </a:lnTo>
                  <a:lnTo>
                    <a:pt x="744474" y="1914652"/>
                  </a:lnTo>
                  <a:lnTo>
                    <a:pt x="789686" y="1728978"/>
                  </a:lnTo>
                  <a:lnTo>
                    <a:pt x="618744" y="1959864"/>
                  </a:lnTo>
                  <a:lnTo>
                    <a:pt x="681609" y="1751965"/>
                  </a:lnTo>
                  <a:lnTo>
                    <a:pt x="474345" y="2000631"/>
                  </a:lnTo>
                  <a:lnTo>
                    <a:pt x="582803" y="1756791"/>
                  </a:lnTo>
                  <a:lnTo>
                    <a:pt x="636524" y="1580642"/>
                  </a:lnTo>
                  <a:lnTo>
                    <a:pt x="484886" y="1749044"/>
                  </a:lnTo>
                  <a:lnTo>
                    <a:pt x="554482" y="1481201"/>
                  </a:lnTo>
                  <a:lnTo>
                    <a:pt x="356235" y="1735709"/>
                  </a:lnTo>
                  <a:lnTo>
                    <a:pt x="465201" y="1426972"/>
                  </a:lnTo>
                  <a:lnTo>
                    <a:pt x="351409" y="1528826"/>
                  </a:lnTo>
                  <a:lnTo>
                    <a:pt x="405130" y="1353058"/>
                  </a:lnTo>
                  <a:lnTo>
                    <a:pt x="220345" y="1572895"/>
                  </a:lnTo>
                  <a:lnTo>
                    <a:pt x="270256" y="1427988"/>
                  </a:lnTo>
                  <a:lnTo>
                    <a:pt x="62992" y="1582039"/>
                  </a:lnTo>
                  <a:lnTo>
                    <a:pt x="184404" y="1374267"/>
                  </a:lnTo>
                  <a:lnTo>
                    <a:pt x="0" y="1463929"/>
                  </a:lnTo>
                  <a:lnTo>
                    <a:pt x="247777" y="1166876"/>
                  </a:lnTo>
                  <a:lnTo>
                    <a:pt x="182880" y="1164971"/>
                  </a:lnTo>
                  <a:lnTo>
                    <a:pt x="504063" y="918210"/>
                  </a:lnTo>
                  <a:lnTo>
                    <a:pt x="625475" y="779526"/>
                  </a:lnTo>
                  <a:lnTo>
                    <a:pt x="842899" y="664845"/>
                  </a:lnTo>
                  <a:lnTo>
                    <a:pt x="728726" y="653288"/>
                  </a:lnTo>
                  <a:lnTo>
                    <a:pt x="1058418" y="546227"/>
                  </a:lnTo>
                  <a:lnTo>
                    <a:pt x="1239393" y="479044"/>
                  </a:lnTo>
                  <a:close/>
                </a:path>
              </a:pathLst>
            </a:custGeom>
            <a:solidFill>
              <a:srgbClr val="FEF934"/>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6" name="Forme libre 5"/>
            <p:cNvSpPr/>
            <p:nvPr/>
          </p:nvSpPr>
          <p:spPr>
            <a:xfrm>
              <a:off x="5471359" y="3626376"/>
              <a:ext cx="246043" cy="130179"/>
            </a:xfrm>
            <a:custGeom>
              <a:avLst/>
              <a:gdLst/>
              <a:ahLst/>
              <a:cxnLst/>
              <a:rect l="0" t="0" r="0" b="0"/>
              <a:pathLst>
                <a:path w="246762" h="130049">
                  <a:moveTo>
                    <a:pt x="246761" y="16256"/>
                  </a:moveTo>
                  <a:lnTo>
                    <a:pt x="0" y="130048"/>
                  </a:lnTo>
                  <a:lnTo>
                    <a:pt x="32639" y="79629"/>
                  </a:lnTo>
                  <a:lnTo>
                    <a:pt x="222250" y="0"/>
                  </a:lnTo>
                  <a:close/>
                </a:path>
              </a:pathLst>
            </a:custGeom>
            <a:solidFill>
              <a:srgbClr val="FEF934"/>
            </a:solidFill>
            <a:ln w="0" cap="flat" cmpd="sng" algn="ctr">
              <a:solidFill>
                <a:srgbClr val="FEF93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7" name="Forme libre 6"/>
            <p:cNvSpPr/>
            <p:nvPr/>
          </p:nvSpPr>
          <p:spPr>
            <a:xfrm>
              <a:off x="5460036" y="3700546"/>
              <a:ext cx="201597" cy="30163"/>
            </a:xfrm>
            <a:custGeom>
              <a:avLst/>
              <a:gdLst/>
              <a:ahLst/>
              <a:cxnLst/>
              <a:rect l="0" t="0" r="0" b="0"/>
              <a:pathLst>
                <a:path w="201677" h="29846">
                  <a:moveTo>
                    <a:pt x="0" y="0"/>
                  </a:moveTo>
                  <a:lnTo>
                    <a:pt x="168021" y="2921"/>
                  </a:lnTo>
                  <a:lnTo>
                    <a:pt x="201676" y="23495"/>
                  </a:lnTo>
                  <a:lnTo>
                    <a:pt x="1524" y="29845"/>
                  </a:lnTo>
                  <a:close/>
                </a:path>
              </a:pathLst>
            </a:custGeom>
            <a:solidFill>
              <a:srgbClr val="FEF934"/>
            </a:solidFill>
            <a:ln w="0" cap="flat" cmpd="sng" algn="ctr">
              <a:solidFill>
                <a:srgbClr val="FEF93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8" name="Forme libre 7"/>
            <p:cNvSpPr/>
            <p:nvPr/>
          </p:nvSpPr>
          <p:spPr>
            <a:xfrm>
              <a:off x="5462132" y="3626425"/>
              <a:ext cx="146038" cy="130179"/>
            </a:xfrm>
            <a:custGeom>
              <a:avLst/>
              <a:gdLst/>
              <a:ahLst/>
              <a:cxnLst/>
              <a:rect l="0" t="0" r="0" b="0"/>
              <a:pathLst>
                <a:path w="146813" h="129541">
                  <a:moveTo>
                    <a:pt x="0" y="125222"/>
                  </a:moveTo>
                  <a:lnTo>
                    <a:pt x="119507" y="0"/>
                  </a:lnTo>
                  <a:lnTo>
                    <a:pt x="146812" y="7112"/>
                  </a:lnTo>
                  <a:lnTo>
                    <a:pt x="14351" y="129540"/>
                  </a:lnTo>
                  <a:close/>
                </a:path>
              </a:pathLst>
            </a:custGeom>
            <a:solidFill>
              <a:srgbClr val="FEF934"/>
            </a:solidFill>
            <a:ln w="0" cap="flat" cmpd="sng" algn="ctr">
              <a:solidFill>
                <a:srgbClr val="FEF93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9" name="Forme libre 8"/>
            <p:cNvSpPr/>
            <p:nvPr/>
          </p:nvSpPr>
          <p:spPr>
            <a:xfrm>
              <a:off x="5471452" y="4237999"/>
              <a:ext cx="185723" cy="107953"/>
            </a:xfrm>
            <a:custGeom>
              <a:avLst/>
              <a:gdLst/>
              <a:ahLst/>
              <a:cxnLst/>
              <a:rect l="0" t="0" r="0" b="0"/>
              <a:pathLst>
                <a:path w="185675" h="106554">
                  <a:moveTo>
                    <a:pt x="185674" y="12954"/>
                  </a:moveTo>
                  <a:lnTo>
                    <a:pt x="0" y="106553"/>
                  </a:lnTo>
                  <a:lnTo>
                    <a:pt x="24003" y="65278"/>
                  </a:lnTo>
                  <a:lnTo>
                    <a:pt x="167513" y="0"/>
                  </a:lnTo>
                  <a:close/>
                </a:path>
              </a:pathLst>
            </a:custGeom>
            <a:solidFill>
              <a:srgbClr val="FEF934"/>
            </a:solidFill>
            <a:ln w="0" cap="flat" cmpd="sng" algn="ctr">
              <a:solidFill>
                <a:srgbClr val="FEF93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10" name="Forme libre 9"/>
            <p:cNvSpPr/>
            <p:nvPr/>
          </p:nvSpPr>
          <p:spPr>
            <a:xfrm>
              <a:off x="5462792" y="4300886"/>
              <a:ext cx="152388" cy="23813"/>
            </a:xfrm>
            <a:custGeom>
              <a:avLst/>
              <a:gdLst/>
              <a:ahLst/>
              <a:cxnLst/>
              <a:rect l="0" t="0" r="0" b="0"/>
              <a:pathLst>
                <a:path w="152147" h="24512">
                  <a:moveTo>
                    <a:pt x="0" y="0"/>
                  </a:moveTo>
                  <a:lnTo>
                    <a:pt x="126746" y="2413"/>
                  </a:lnTo>
                  <a:lnTo>
                    <a:pt x="152146" y="19177"/>
                  </a:lnTo>
                  <a:lnTo>
                    <a:pt x="889" y="24511"/>
                  </a:lnTo>
                  <a:close/>
                </a:path>
              </a:pathLst>
            </a:custGeom>
            <a:solidFill>
              <a:srgbClr val="FEF934"/>
            </a:solidFill>
            <a:ln w="0" cap="flat" cmpd="sng" algn="ctr">
              <a:solidFill>
                <a:srgbClr val="FEF93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11" name="Forme libre 10"/>
            <p:cNvSpPr/>
            <p:nvPr/>
          </p:nvSpPr>
          <p:spPr>
            <a:xfrm>
              <a:off x="5465477" y="4241283"/>
              <a:ext cx="109529" cy="104778"/>
            </a:xfrm>
            <a:custGeom>
              <a:avLst/>
              <a:gdLst/>
              <a:ahLst/>
              <a:cxnLst/>
              <a:rect l="0" t="0" r="0" b="0"/>
              <a:pathLst>
                <a:path w="110872" h="106046">
                  <a:moveTo>
                    <a:pt x="0" y="102743"/>
                  </a:moveTo>
                  <a:lnTo>
                    <a:pt x="90678" y="0"/>
                  </a:lnTo>
                  <a:lnTo>
                    <a:pt x="110871" y="6223"/>
                  </a:lnTo>
                  <a:lnTo>
                    <a:pt x="11049" y="106045"/>
                  </a:lnTo>
                  <a:close/>
                </a:path>
              </a:pathLst>
            </a:custGeom>
            <a:solidFill>
              <a:srgbClr val="FEF934"/>
            </a:solidFill>
            <a:ln w="0" cap="flat" cmpd="sng" algn="ctr">
              <a:solidFill>
                <a:srgbClr val="FEF93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12" name="Forme libre 11"/>
            <p:cNvSpPr/>
            <p:nvPr/>
          </p:nvSpPr>
          <p:spPr>
            <a:xfrm>
              <a:off x="4664970" y="4318724"/>
              <a:ext cx="201596" cy="85727"/>
            </a:xfrm>
            <a:custGeom>
              <a:avLst/>
              <a:gdLst/>
              <a:ahLst/>
              <a:cxnLst/>
              <a:rect l="0" t="0" r="0" b="0"/>
              <a:pathLst>
                <a:path w="201677" h="86361">
                  <a:moveTo>
                    <a:pt x="3429" y="64770"/>
                  </a:moveTo>
                  <a:lnTo>
                    <a:pt x="154051" y="0"/>
                  </a:lnTo>
                  <a:lnTo>
                    <a:pt x="201676" y="6731"/>
                  </a:lnTo>
                  <a:lnTo>
                    <a:pt x="0" y="86360"/>
                  </a:lnTo>
                  <a:close/>
                </a:path>
              </a:pathLst>
            </a:custGeom>
            <a:solidFill>
              <a:srgbClr val="FEF934"/>
            </a:solidFill>
            <a:ln w="0" cap="flat" cmpd="sng" algn="ctr">
              <a:solidFill>
                <a:srgbClr val="FEF93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13" name="Forme libre 12"/>
            <p:cNvSpPr/>
            <p:nvPr/>
          </p:nvSpPr>
          <p:spPr>
            <a:xfrm>
              <a:off x="4720691" y="4318519"/>
              <a:ext cx="149213" cy="22226"/>
            </a:xfrm>
            <a:custGeom>
              <a:avLst/>
              <a:gdLst/>
              <a:ahLst/>
              <a:cxnLst/>
              <a:rect l="0" t="0" r="0" b="0"/>
              <a:pathLst>
                <a:path w="150242" h="22607">
                  <a:moveTo>
                    <a:pt x="145034" y="10160"/>
                  </a:moveTo>
                  <a:lnTo>
                    <a:pt x="0" y="22606"/>
                  </a:lnTo>
                  <a:lnTo>
                    <a:pt x="10033" y="3810"/>
                  </a:lnTo>
                  <a:lnTo>
                    <a:pt x="150241" y="0"/>
                  </a:lnTo>
                  <a:close/>
                </a:path>
              </a:pathLst>
            </a:custGeom>
            <a:solidFill>
              <a:srgbClr val="FEF934"/>
            </a:solidFill>
            <a:ln w="0" cap="flat" cmpd="sng" algn="ctr">
              <a:solidFill>
                <a:srgbClr val="FEF93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14" name="Forme libre 13"/>
            <p:cNvSpPr/>
            <p:nvPr/>
          </p:nvSpPr>
          <p:spPr>
            <a:xfrm>
              <a:off x="4745397" y="4292194"/>
              <a:ext cx="111116" cy="122242"/>
            </a:xfrm>
            <a:custGeom>
              <a:avLst/>
              <a:gdLst/>
              <a:ahLst/>
              <a:cxnLst/>
              <a:rect l="0" t="0" r="0" b="0"/>
              <a:pathLst>
                <a:path w="112396" h="121540">
                  <a:moveTo>
                    <a:pt x="112395" y="14859"/>
                  </a:moveTo>
                  <a:lnTo>
                    <a:pt x="0" y="121539"/>
                  </a:lnTo>
                  <a:lnTo>
                    <a:pt x="5334" y="93218"/>
                  </a:lnTo>
                  <a:lnTo>
                    <a:pt x="95123" y="0"/>
                  </a:lnTo>
                  <a:close/>
                </a:path>
              </a:pathLst>
            </a:custGeom>
            <a:solidFill>
              <a:srgbClr val="FEF934"/>
            </a:solidFill>
            <a:ln w="0" cap="flat" cmpd="sng" algn="ctr">
              <a:solidFill>
                <a:srgbClr val="FEF93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15" name="Forme libre 14"/>
            <p:cNvSpPr/>
            <p:nvPr/>
          </p:nvSpPr>
          <p:spPr>
            <a:xfrm>
              <a:off x="4325750" y="4245710"/>
              <a:ext cx="147625" cy="174630"/>
            </a:xfrm>
            <a:custGeom>
              <a:avLst/>
              <a:gdLst/>
              <a:ahLst/>
              <a:cxnLst/>
              <a:rect l="0" t="0" r="0" b="0"/>
              <a:pathLst>
                <a:path w="148718" h="175769">
                  <a:moveTo>
                    <a:pt x="148717" y="21590"/>
                  </a:moveTo>
                  <a:lnTo>
                    <a:pt x="0" y="175768"/>
                  </a:lnTo>
                  <a:lnTo>
                    <a:pt x="7112" y="134874"/>
                  </a:lnTo>
                  <a:lnTo>
                    <a:pt x="126238" y="0"/>
                  </a:lnTo>
                  <a:close/>
                </a:path>
              </a:pathLst>
            </a:custGeom>
            <a:solidFill>
              <a:srgbClr val="FEF934"/>
            </a:solidFill>
            <a:ln w="0" cap="flat" cmpd="sng" algn="ctr">
              <a:solidFill>
                <a:srgbClr val="FEF93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16" name="Forme libre 15"/>
            <p:cNvSpPr/>
            <p:nvPr/>
          </p:nvSpPr>
          <p:spPr>
            <a:xfrm>
              <a:off x="4218919" y="4283764"/>
              <a:ext cx="268267" cy="123829"/>
            </a:xfrm>
            <a:custGeom>
              <a:avLst/>
              <a:gdLst/>
              <a:ahLst/>
              <a:cxnLst/>
              <a:rect l="0" t="0" r="0" b="0"/>
              <a:pathLst>
                <a:path w="267844" h="124334">
                  <a:moveTo>
                    <a:pt x="4826" y="93599"/>
                  </a:moveTo>
                  <a:lnTo>
                    <a:pt x="204470" y="0"/>
                  </a:lnTo>
                  <a:lnTo>
                    <a:pt x="267843" y="9652"/>
                  </a:lnTo>
                  <a:lnTo>
                    <a:pt x="0" y="124333"/>
                  </a:lnTo>
                  <a:close/>
                </a:path>
              </a:pathLst>
            </a:custGeom>
            <a:solidFill>
              <a:srgbClr val="FEF934"/>
            </a:solidFill>
            <a:ln w="0" cap="flat" cmpd="sng" algn="ctr">
              <a:solidFill>
                <a:srgbClr val="FEF93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17" name="Forme libre 16"/>
            <p:cNvSpPr/>
            <p:nvPr/>
          </p:nvSpPr>
          <p:spPr>
            <a:xfrm>
              <a:off x="4291712" y="4282629"/>
              <a:ext cx="200009" cy="31751"/>
            </a:xfrm>
            <a:custGeom>
              <a:avLst/>
              <a:gdLst/>
              <a:ahLst/>
              <a:cxnLst/>
              <a:rect l="0" t="0" r="0" b="0"/>
              <a:pathLst>
                <a:path w="199264" h="31624">
                  <a:moveTo>
                    <a:pt x="192024" y="14351"/>
                  </a:moveTo>
                  <a:lnTo>
                    <a:pt x="0" y="31623"/>
                  </a:lnTo>
                  <a:lnTo>
                    <a:pt x="13462" y="5207"/>
                  </a:lnTo>
                  <a:lnTo>
                    <a:pt x="199263" y="0"/>
                  </a:lnTo>
                  <a:close/>
                </a:path>
              </a:pathLst>
            </a:custGeom>
            <a:solidFill>
              <a:srgbClr val="FEF934"/>
            </a:solidFill>
            <a:ln w="0" cap="flat" cmpd="sng" algn="ctr">
              <a:solidFill>
                <a:srgbClr val="FEF93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18" name="Forme libre 17"/>
            <p:cNvSpPr/>
            <p:nvPr/>
          </p:nvSpPr>
          <p:spPr>
            <a:xfrm>
              <a:off x="4295636" y="4759343"/>
              <a:ext cx="149213" cy="176218"/>
            </a:xfrm>
            <a:custGeom>
              <a:avLst/>
              <a:gdLst/>
              <a:ahLst/>
              <a:cxnLst/>
              <a:rect l="0" t="0" r="0" b="0"/>
              <a:pathLst>
                <a:path w="148845" h="175642">
                  <a:moveTo>
                    <a:pt x="148844" y="21590"/>
                  </a:moveTo>
                  <a:lnTo>
                    <a:pt x="0" y="175641"/>
                  </a:lnTo>
                  <a:lnTo>
                    <a:pt x="7239" y="134874"/>
                  </a:lnTo>
                  <a:lnTo>
                    <a:pt x="126238" y="0"/>
                  </a:lnTo>
                  <a:close/>
                </a:path>
              </a:pathLst>
            </a:custGeom>
            <a:solidFill>
              <a:srgbClr val="FEF934"/>
            </a:solidFill>
            <a:ln w="0" cap="flat" cmpd="sng" algn="ctr">
              <a:solidFill>
                <a:srgbClr val="FEF93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19" name="Forme libre 18"/>
            <p:cNvSpPr/>
            <p:nvPr/>
          </p:nvSpPr>
          <p:spPr>
            <a:xfrm>
              <a:off x="4192035" y="4797583"/>
              <a:ext cx="268267" cy="123829"/>
            </a:xfrm>
            <a:custGeom>
              <a:avLst/>
              <a:gdLst/>
              <a:ahLst/>
              <a:cxnLst/>
              <a:rect l="0" t="0" r="0" b="0"/>
              <a:pathLst>
                <a:path w="267844" h="124334">
                  <a:moveTo>
                    <a:pt x="4699" y="93599"/>
                  </a:moveTo>
                  <a:lnTo>
                    <a:pt x="204470" y="0"/>
                  </a:lnTo>
                  <a:lnTo>
                    <a:pt x="267843" y="9525"/>
                  </a:lnTo>
                  <a:lnTo>
                    <a:pt x="0" y="124333"/>
                  </a:lnTo>
                  <a:close/>
                </a:path>
              </a:pathLst>
            </a:custGeom>
            <a:solidFill>
              <a:srgbClr val="FEF934"/>
            </a:solidFill>
            <a:ln w="0" cap="flat" cmpd="sng" algn="ctr">
              <a:solidFill>
                <a:srgbClr val="FEF93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20" name="Forme libre 19"/>
            <p:cNvSpPr/>
            <p:nvPr/>
          </p:nvSpPr>
          <p:spPr>
            <a:xfrm>
              <a:off x="4267143" y="4797361"/>
              <a:ext cx="198421" cy="31751"/>
            </a:xfrm>
            <a:custGeom>
              <a:avLst/>
              <a:gdLst/>
              <a:ahLst/>
              <a:cxnLst/>
              <a:rect l="0" t="0" r="0" b="0"/>
              <a:pathLst>
                <a:path w="199137" h="31751">
                  <a:moveTo>
                    <a:pt x="191897" y="14478"/>
                  </a:moveTo>
                  <a:lnTo>
                    <a:pt x="0" y="31750"/>
                  </a:lnTo>
                  <a:lnTo>
                    <a:pt x="13462" y="5334"/>
                  </a:lnTo>
                  <a:lnTo>
                    <a:pt x="199136" y="0"/>
                  </a:lnTo>
                  <a:close/>
                </a:path>
              </a:pathLst>
            </a:custGeom>
            <a:solidFill>
              <a:srgbClr val="FEF934"/>
            </a:solidFill>
            <a:ln w="0" cap="flat" cmpd="sng" algn="ctr">
              <a:solidFill>
                <a:srgbClr val="FEF93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21" name="Forme libre 20"/>
            <p:cNvSpPr/>
            <p:nvPr/>
          </p:nvSpPr>
          <p:spPr>
            <a:xfrm>
              <a:off x="4513833" y="4651945"/>
              <a:ext cx="361921" cy="636606"/>
            </a:xfrm>
            <a:custGeom>
              <a:avLst/>
              <a:gdLst/>
              <a:ahLst/>
              <a:cxnLst/>
              <a:rect l="0" t="0" r="0" b="0"/>
              <a:pathLst>
                <a:path w="362459" h="636398">
                  <a:moveTo>
                    <a:pt x="24003" y="604774"/>
                  </a:moveTo>
                  <a:lnTo>
                    <a:pt x="48514" y="554355"/>
                  </a:lnTo>
                  <a:lnTo>
                    <a:pt x="72009" y="438150"/>
                  </a:lnTo>
                  <a:lnTo>
                    <a:pt x="90805" y="350393"/>
                  </a:lnTo>
                  <a:lnTo>
                    <a:pt x="122936" y="275463"/>
                  </a:lnTo>
                  <a:lnTo>
                    <a:pt x="139700" y="177546"/>
                  </a:lnTo>
                  <a:lnTo>
                    <a:pt x="62484" y="226568"/>
                  </a:lnTo>
                  <a:lnTo>
                    <a:pt x="164719" y="82042"/>
                  </a:lnTo>
                  <a:lnTo>
                    <a:pt x="362458" y="0"/>
                  </a:lnTo>
                  <a:lnTo>
                    <a:pt x="299593" y="200152"/>
                  </a:lnTo>
                  <a:lnTo>
                    <a:pt x="204089" y="446405"/>
                  </a:lnTo>
                  <a:lnTo>
                    <a:pt x="159893" y="380111"/>
                  </a:lnTo>
                  <a:lnTo>
                    <a:pt x="48514" y="604774"/>
                  </a:lnTo>
                  <a:lnTo>
                    <a:pt x="0" y="636397"/>
                  </a:lnTo>
                  <a:close/>
                </a:path>
              </a:pathLst>
            </a:custGeom>
            <a:solidFill>
              <a:srgbClr val="CBAD01"/>
            </a:solidFill>
            <a:ln w="0" cap="flat" cmpd="sng" algn="ctr">
              <a:solidFill>
                <a:srgbClr val="CBAD0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22" name="Forme libre 21"/>
            <p:cNvSpPr/>
            <p:nvPr/>
          </p:nvSpPr>
          <p:spPr>
            <a:xfrm>
              <a:off x="3820571" y="4497319"/>
              <a:ext cx="347634" cy="331798"/>
            </a:xfrm>
            <a:custGeom>
              <a:avLst/>
              <a:gdLst/>
              <a:ahLst/>
              <a:cxnLst/>
              <a:rect l="0" t="0" r="0" b="0"/>
              <a:pathLst>
                <a:path w="348489" h="332233">
                  <a:moveTo>
                    <a:pt x="23114" y="315849"/>
                  </a:moveTo>
                  <a:lnTo>
                    <a:pt x="46101" y="289433"/>
                  </a:lnTo>
                  <a:lnTo>
                    <a:pt x="69215" y="228981"/>
                  </a:lnTo>
                  <a:lnTo>
                    <a:pt x="86868" y="182880"/>
                  </a:lnTo>
                  <a:lnTo>
                    <a:pt x="118110" y="144018"/>
                  </a:lnTo>
                  <a:lnTo>
                    <a:pt x="133985" y="92710"/>
                  </a:lnTo>
                  <a:lnTo>
                    <a:pt x="60071" y="118618"/>
                  </a:lnTo>
                  <a:lnTo>
                    <a:pt x="158496" y="42799"/>
                  </a:lnTo>
                  <a:lnTo>
                    <a:pt x="348488" y="0"/>
                  </a:lnTo>
                  <a:lnTo>
                    <a:pt x="288036" y="104267"/>
                  </a:lnTo>
                  <a:lnTo>
                    <a:pt x="195834" y="233299"/>
                  </a:lnTo>
                  <a:lnTo>
                    <a:pt x="154178" y="198755"/>
                  </a:lnTo>
                  <a:lnTo>
                    <a:pt x="46101" y="315849"/>
                  </a:lnTo>
                  <a:lnTo>
                    <a:pt x="0" y="332232"/>
                  </a:lnTo>
                  <a:close/>
                </a:path>
              </a:pathLst>
            </a:custGeom>
            <a:solidFill>
              <a:srgbClr val="CBAD01"/>
            </a:solidFill>
            <a:ln w="0" cap="flat" cmpd="sng" algn="ctr">
              <a:solidFill>
                <a:srgbClr val="CBAD0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23" name="Forme libre 22"/>
            <p:cNvSpPr/>
            <p:nvPr/>
          </p:nvSpPr>
          <p:spPr>
            <a:xfrm>
              <a:off x="5129622" y="3809504"/>
              <a:ext cx="252393" cy="249244"/>
            </a:xfrm>
            <a:custGeom>
              <a:avLst/>
              <a:gdLst/>
              <a:ahLst/>
              <a:cxnLst/>
              <a:rect l="0" t="0" r="0" b="0"/>
              <a:pathLst>
                <a:path w="252477" h="249556">
                  <a:moveTo>
                    <a:pt x="190119" y="141986"/>
                  </a:moveTo>
                  <a:lnTo>
                    <a:pt x="116078" y="193802"/>
                  </a:lnTo>
                  <a:lnTo>
                    <a:pt x="101219" y="163195"/>
                  </a:lnTo>
                  <a:lnTo>
                    <a:pt x="54737" y="249555"/>
                  </a:lnTo>
                  <a:lnTo>
                    <a:pt x="39878" y="186690"/>
                  </a:lnTo>
                  <a:lnTo>
                    <a:pt x="0" y="172720"/>
                  </a:lnTo>
                  <a:lnTo>
                    <a:pt x="30226" y="120904"/>
                  </a:lnTo>
                  <a:lnTo>
                    <a:pt x="66167" y="59944"/>
                  </a:lnTo>
                  <a:lnTo>
                    <a:pt x="182372" y="0"/>
                  </a:lnTo>
                  <a:lnTo>
                    <a:pt x="169418" y="57531"/>
                  </a:lnTo>
                  <a:lnTo>
                    <a:pt x="252476" y="42164"/>
                  </a:lnTo>
                  <a:lnTo>
                    <a:pt x="144399" y="130937"/>
                  </a:lnTo>
                  <a:close/>
                </a:path>
              </a:pathLst>
            </a:custGeom>
            <a:solidFill>
              <a:srgbClr val="CBAD01"/>
            </a:solidFill>
            <a:ln w="0" cap="flat" cmpd="sng" algn="ctr">
              <a:solidFill>
                <a:srgbClr val="CBAD0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24" name="Forme libre 23"/>
            <p:cNvSpPr/>
            <p:nvPr/>
          </p:nvSpPr>
          <p:spPr>
            <a:xfrm>
              <a:off x="5612390" y="3975338"/>
              <a:ext cx="492086" cy="206381"/>
            </a:xfrm>
            <a:custGeom>
              <a:avLst/>
              <a:gdLst/>
              <a:ahLst/>
              <a:cxnLst/>
              <a:rect l="0" t="0" r="0" b="0"/>
              <a:pathLst>
                <a:path w="492507" h="207392">
                  <a:moveTo>
                    <a:pt x="384429" y="121920"/>
                  </a:moveTo>
                  <a:lnTo>
                    <a:pt x="259715" y="162814"/>
                  </a:lnTo>
                  <a:lnTo>
                    <a:pt x="234188" y="138303"/>
                  </a:lnTo>
                  <a:lnTo>
                    <a:pt x="155575" y="207391"/>
                  </a:lnTo>
                  <a:lnTo>
                    <a:pt x="131064" y="157480"/>
                  </a:lnTo>
                  <a:lnTo>
                    <a:pt x="0" y="134493"/>
                  </a:lnTo>
                  <a:lnTo>
                    <a:pt x="126238" y="80645"/>
                  </a:lnTo>
                  <a:lnTo>
                    <a:pt x="79248" y="60071"/>
                  </a:lnTo>
                  <a:lnTo>
                    <a:pt x="364744" y="0"/>
                  </a:lnTo>
                  <a:lnTo>
                    <a:pt x="348996" y="54737"/>
                  </a:lnTo>
                  <a:lnTo>
                    <a:pt x="492506" y="72517"/>
                  </a:lnTo>
                  <a:lnTo>
                    <a:pt x="307213" y="113284"/>
                  </a:lnTo>
                  <a:close/>
                </a:path>
              </a:pathLst>
            </a:custGeom>
            <a:solidFill>
              <a:srgbClr val="CBAD01"/>
            </a:solidFill>
            <a:ln w="0" cap="flat" cmpd="sng" algn="ctr">
              <a:solidFill>
                <a:srgbClr val="CBAD0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25" name="Ellipse 24"/>
            <p:cNvSpPr/>
            <p:nvPr/>
          </p:nvSpPr>
          <p:spPr>
            <a:xfrm>
              <a:off x="4849479" y="3989570"/>
              <a:ext cx="80956" cy="46038"/>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26" name="Ellipse 25"/>
            <p:cNvSpPr/>
            <p:nvPr/>
          </p:nvSpPr>
          <p:spPr>
            <a:xfrm>
              <a:off x="4878257" y="4024458"/>
              <a:ext cx="85718" cy="47626"/>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27" name="Ellipse 26"/>
            <p:cNvSpPr/>
            <p:nvPr/>
          </p:nvSpPr>
          <p:spPr>
            <a:xfrm>
              <a:off x="4901019" y="4051371"/>
              <a:ext cx="85718" cy="47626"/>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28" name="Ellipse 27"/>
            <p:cNvSpPr/>
            <p:nvPr/>
          </p:nvSpPr>
          <p:spPr>
            <a:xfrm>
              <a:off x="4927552" y="4087173"/>
              <a:ext cx="85718" cy="47626"/>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29" name="Ellipse 28"/>
            <p:cNvSpPr/>
            <p:nvPr/>
          </p:nvSpPr>
          <p:spPr>
            <a:xfrm>
              <a:off x="4958592" y="4118228"/>
              <a:ext cx="85718" cy="47626"/>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30" name="Ellipse 29"/>
            <p:cNvSpPr/>
            <p:nvPr/>
          </p:nvSpPr>
          <p:spPr>
            <a:xfrm>
              <a:off x="4983422" y="4151351"/>
              <a:ext cx="85718" cy="47626"/>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31" name="Ellipse 30"/>
            <p:cNvSpPr/>
            <p:nvPr/>
          </p:nvSpPr>
          <p:spPr>
            <a:xfrm>
              <a:off x="5011782" y="4184110"/>
              <a:ext cx="85718" cy="47626"/>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32" name="Ellipse 31"/>
            <p:cNvSpPr/>
            <p:nvPr/>
          </p:nvSpPr>
          <p:spPr>
            <a:xfrm>
              <a:off x="5038864" y="4214066"/>
              <a:ext cx="85718" cy="49213"/>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33" name="Ellipse 32"/>
            <p:cNvSpPr/>
            <p:nvPr/>
          </p:nvSpPr>
          <p:spPr>
            <a:xfrm>
              <a:off x="5065095" y="4245857"/>
              <a:ext cx="85718" cy="44451"/>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34" name="Ellipse 33"/>
            <p:cNvSpPr/>
            <p:nvPr/>
          </p:nvSpPr>
          <p:spPr>
            <a:xfrm>
              <a:off x="5087307" y="4275442"/>
              <a:ext cx="85718" cy="49214"/>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35" name="Ellipse 34"/>
            <p:cNvSpPr/>
            <p:nvPr/>
          </p:nvSpPr>
          <p:spPr>
            <a:xfrm>
              <a:off x="5112198" y="4306498"/>
              <a:ext cx="85718" cy="47626"/>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36" name="Ellipse 35"/>
            <p:cNvSpPr/>
            <p:nvPr/>
          </p:nvSpPr>
          <p:spPr>
            <a:xfrm>
              <a:off x="5129602" y="4336820"/>
              <a:ext cx="85718" cy="47626"/>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37" name="Ellipse 36"/>
            <p:cNvSpPr/>
            <p:nvPr/>
          </p:nvSpPr>
          <p:spPr>
            <a:xfrm>
              <a:off x="5145179" y="4370184"/>
              <a:ext cx="85718" cy="47626"/>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38" name="Ellipse 37"/>
            <p:cNvSpPr/>
            <p:nvPr/>
          </p:nvSpPr>
          <p:spPr>
            <a:xfrm>
              <a:off x="5160027" y="4396488"/>
              <a:ext cx="85718" cy="47626"/>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39" name="Ellipse 38"/>
            <p:cNvSpPr/>
            <p:nvPr/>
          </p:nvSpPr>
          <p:spPr>
            <a:xfrm>
              <a:off x="5177918" y="4424617"/>
              <a:ext cx="85718" cy="47626"/>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40" name="Ellipse 39"/>
            <p:cNvSpPr/>
            <p:nvPr/>
          </p:nvSpPr>
          <p:spPr>
            <a:xfrm>
              <a:off x="5197026" y="4457617"/>
              <a:ext cx="85718" cy="47626"/>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41" name="Ellipse 40"/>
            <p:cNvSpPr/>
            <p:nvPr/>
          </p:nvSpPr>
          <p:spPr>
            <a:xfrm>
              <a:off x="5210899" y="4488304"/>
              <a:ext cx="85718" cy="47626"/>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grpSp>
      <p:grpSp>
        <p:nvGrpSpPr>
          <p:cNvPr id="10246" name="Groupe 79"/>
          <p:cNvGrpSpPr>
            <a:grpSpLocks/>
          </p:cNvGrpSpPr>
          <p:nvPr/>
        </p:nvGrpSpPr>
        <p:grpSpPr bwMode="auto">
          <a:xfrm rot="1947600">
            <a:off x="4047984" y="4644260"/>
            <a:ext cx="2848928" cy="1710805"/>
            <a:chOff x="5791200" y="3467100"/>
            <a:chExt cx="3165222" cy="2205102"/>
          </a:xfrm>
        </p:grpSpPr>
        <p:sp>
          <p:nvSpPr>
            <p:cNvPr id="43" name="Forme libre 42"/>
            <p:cNvSpPr/>
            <p:nvPr/>
          </p:nvSpPr>
          <p:spPr>
            <a:xfrm>
              <a:off x="5791200" y="3467100"/>
              <a:ext cx="3165222" cy="2205102"/>
            </a:xfrm>
            <a:custGeom>
              <a:avLst/>
              <a:gdLst/>
              <a:ahLst/>
              <a:cxnLst/>
              <a:rect l="0" t="0" r="0" b="0"/>
              <a:pathLst>
                <a:path w="3165222" h="2205102">
                  <a:moveTo>
                    <a:pt x="1429512" y="514096"/>
                  </a:moveTo>
                  <a:lnTo>
                    <a:pt x="1506347" y="360426"/>
                  </a:lnTo>
                  <a:lnTo>
                    <a:pt x="1552321" y="291846"/>
                  </a:lnTo>
                  <a:lnTo>
                    <a:pt x="1628267" y="206883"/>
                  </a:lnTo>
                  <a:lnTo>
                    <a:pt x="1781302" y="104648"/>
                  </a:lnTo>
                  <a:lnTo>
                    <a:pt x="1781302" y="164084"/>
                  </a:lnTo>
                  <a:lnTo>
                    <a:pt x="2003044" y="70104"/>
                  </a:lnTo>
                  <a:lnTo>
                    <a:pt x="2201799" y="10033"/>
                  </a:lnTo>
                  <a:lnTo>
                    <a:pt x="2400554" y="0"/>
                  </a:lnTo>
                  <a:lnTo>
                    <a:pt x="2315083" y="58547"/>
                  </a:lnTo>
                  <a:lnTo>
                    <a:pt x="2603119" y="58547"/>
                  </a:lnTo>
                  <a:lnTo>
                    <a:pt x="2490724" y="98806"/>
                  </a:lnTo>
                  <a:lnTo>
                    <a:pt x="2648204" y="103124"/>
                  </a:lnTo>
                  <a:lnTo>
                    <a:pt x="2481707" y="198247"/>
                  </a:lnTo>
                  <a:lnTo>
                    <a:pt x="2854198" y="113284"/>
                  </a:lnTo>
                  <a:lnTo>
                    <a:pt x="2781681" y="181483"/>
                  </a:lnTo>
                  <a:lnTo>
                    <a:pt x="2961640" y="186182"/>
                  </a:lnTo>
                  <a:lnTo>
                    <a:pt x="2699131" y="295656"/>
                  </a:lnTo>
                  <a:lnTo>
                    <a:pt x="2922270" y="311531"/>
                  </a:lnTo>
                  <a:lnTo>
                    <a:pt x="2764917" y="383921"/>
                  </a:lnTo>
                  <a:lnTo>
                    <a:pt x="2990469" y="451231"/>
                  </a:lnTo>
                  <a:lnTo>
                    <a:pt x="2689479" y="487680"/>
                  </a:lnTo>
                  <a:lnTo>
                    <a:pt x="2903093" y="536194"/>
                  </a:lnTo>
                  <a:lnTo>
                    <a:pt x="3087878" y="594741"/>
                  </a:lnTo>
                  <a:lnTo>
                    <a:pt x="2916047" y="615315"/>
                  </a:lnTo>
                  <a:lnTo>
                    <a:pt x="3165221" y="710438"/>
                  </a:lnTo>
                  <a:lnTo>
                    <a:pt x="2982341" y="719455"/>
                  </a:lnTo>
                  <a:lnTo>
                    <a:pt x="3075940" y="756031"/>
                  </a:lnTo>
                  <a:lnTo>
                    <a:pt x="2580005" y="814578"/>
                  </a:lnTo>
                  <a:lnTo>
                    <a:pt x="2670302" y="846201"/>
                  </a:lnTo>
                  <a:lnTo>
                    <a:pt x="2270887" y="875538"/>
                  </a:lnTo>
                  <a:lnTo>
                    <a:pt x="2342896" y="911987"/>
                  </a:lnTo>
                  <a:lnTo>
                    <a:pt x="1813560" y="1004570"/>
                  </a:lnTo>
                  <a:lnTo>
                    <a:pt x="1685798" y="1162050"/>
                  </a:lnTo>
                  <a:lnTo>
                    <a:pt x="1540383" y="1476883"/>
                  </a:lnTo>
                  <a:lnTo>
                    <a:pt x="1508760" y="1346327"/>
                  </a:lnTo>
                  <a:lnTo>
                    <a:pt x="1414145" y="1729867"/>
                  </a:lnTo>
                  <a:lnTo>
                    <a:pt x="1382903" y="1573911"/>
                  </a:lnTo>
                  <a:lnTo>
                    <a:pt x="1249553" y="2205101"/>
                  </a:lnTo>
                  <a:lnTo>
                    <a:pt x="1202436" y="1929130"/>
                  </a:lnTo>
                  <a:lnTo>
                    <a:pt x="1172210" y="2060575"/>
                  </a:lnTo>
                  <a:lnTo>
                    <a:pt x="1129030" y="1816354"/>
                  </a:lnTo>
                  <a:lnTo>
                    <a:pt x="1016635" y="2129282"/>
                  </a:lnTo>
                  <a:lnTo>
                    <a:pt x="1015238" y="1871472"/>
                  </a:lnTo>
                  <a:lnTo>
                    <a:pt x="921131" y="1984248"/>
                  </a:lnTo>
                  <a:lnTo>
                    <a:pt x="1000887" y="1693926"/>
                  </a:lnTo>
                  <a:lnTo>
                    <a:pt x="920242" y="1801876"/>
                  </a:lnTo>
                  <a:lnTo>
                    <a:pt x="852551" y="1856105"/>
                  </a:lnTo>
                  <a:lnTo>
                    <a:pt x="879856" y="1693926"/>
                  </a:lnTo>
                  <a:lnTo>
                    <a:pt x="744474" y="1914652"/>
                  </a:lnTo>
                  <a:lnTo>
                    <a:pt x="789686" y="1728978"/>
                  </a:lnTo>
                  <a:lnTo>
                    <a:pt x="618744" y="1959864"/>
                  </a:lnTo>
                  <a:lnTo>
                    <a:pt x="681609" y="1751965"/>
                  </a:lnTo>
                  <a:lnTo>
                    <a:pt x="474345" y="2000631"/>
                  </a:lnTo>
                  <a:lnTo>
                    <a:pt x="582803" y="1756791"/>
                  </a:lnTo>
                  <a:lnTo>
                    <a:pt x="636524" y="1580642"/>
                  </a:lnTo>
                  <a:lnTo>
                    <a:pt x="484886" y="1749044"/>
                  </a:lnTo>
                  <a:lnTo>
                    <a:pt x="554482" y="1481201"/>
                  </a:lnTo>
                  <a:lnTo>
                    <a:pt x="356235" y="1735709"/>
                  </a:lnTo>
                  <a:lnTo>
                    <a:pt x="465201" y="1426972"/>
                  </a:lnTo>
                  <a:lnTo>
                    <a:pt x="351409" y="1528826"/>
                  </a:lnTo>
                  <a:lnTo>
                    <a:pt x="405130" y="1353058"/>
                  </a:lnTo>
                  <a:lnTo>
                    <a:pt x="220345" y="1572895"/>
                  </a:lnTo>
                  <a:lnTo>
                    <a:pt x="270256" y="1427988"/>
                  </a:lnTo>
                  <a:lnTo>
                    <a:pt x="62992" y="1582039"/>
                  </a:lnTo>
                  <a:lnTo>
                    <a:pt x="184404" y="1374267"/>
                  </a:lnTo>
                  <a:lnTo>
                    <a:pt x="0" y="1463929"/>
                  </a:lnTo>
                  <a:lnTo>
                    <a:pt x="247777" y="1166876"/>
                  </a:lnTo>
                  <a:lnTo>
                    <a:pt x="182880" y="1164971"/>
                  </a:lnTo>
                  <a:lnTo>
                    <a:pt x="504063" y="918210"/>
                  </a:lnTo>
                  <a:lnTo>
                    <a:pt x="625475" y="779526"/>
                  </a:lnTo>
                  <a:lnTo>
                    <a:pt x="842899" y="664845"/>
                  </a:lnTo>
                  <a:lnTo>
                    <a:pt x="728726" y="653288"/>
                  </a:lnTo>
                  <a:lnTo>
                    <a:pt x="1058418" y="546227"/>
                  </a:lnTo>
                  <a:lnTo>
                    <a:pt x="1239393" y="479044"/>
                  </a:lnTo>
                  <a:close/>
                </a:path>
              </a:pathLst>
            </a:custGeom>
            <a:solidFill>
              <a:srgbClr val="FEF934"/>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44" name="Forme libre 43"/>
            <p:cNvSpPr/>
            <p:nvPr/>
          </p:nvSpPr>
          <p:spPr>
            <a:xfrm>
              <a:off x="7820859" y="3600976"/>
              <a:ext cx="246043" cy="130179"/>
            </a:xfrm>
            <a:custGeom>
              <a:avLst/>
              <a:gdLst/>
              <a:ahLst/>
              <a:cxnLst/>
              <a:rect l="0" t="0" r="0" b="0"/>
              <a:pathLst>
                <a:path w="246762" h="130049">
                  <a:moveTo>
                    <a:pt x="246761" y="16256"/>
                  </a:moveTo>
                  <a:lnTo>
                    <a:pt x="0" y="130048"/>
                  </a:lnTo>
                  <a:lnTo>
                    <a:pt x="32639" y="79629"/>
                  </a:lnTo>
                  <a:lnTo>
                    <a:pt x="222250" y="0"/>
                  </a:lnTo>
                  <a:close/>
                </a:path>
              </a:pathLst>
            </a:custGeom>
            <a:solidFill>
              <a:srgbClr val="FEF934"/>
            </a:solidFill>
            <a:ln w="0" cap="flat" cmpd="sng" algn="ctr">
              <a:solidFill>
                <a:srgbClr val="FEF93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45" name="Forme libre 44"/>
            <p:cNvSpPr/>
            <p:nvPr/>
          </p:nvSpPr>
          <p:spPr>
            <a:xfrm>
              <a:off x="7809536" y="3675146"/>
              <a:ext cx="201597" cy="30163"/>
            </a:xfrm>
            <a:custGeom>
              <a:avLst/>
              <a:gdLst/>
              <a:ahLst/>
              <a:cxnLst/>
              <a:rect l="0" t="0" r="0" b="0"/>
              <a:pathLst>
                <a:path w="201677" h="29846">
                  <a:moveTo>
                    <a:pt x="0" y="0"/>
                  </a:moveTo>
                  <a:lnTo>
                    <a:pt x="168021" y="2921"/>
                  </a:lnTo>
                  <a:lnTo>
                    <a:pt x="201676" y="23495"/>
                  </a:lnTo>
                  <a:lnTo>
                    <a:pt x="1524" y="29845"/>
                  </a:lnTo>
                  <a:close/>
                </a:path>
              </a:pathLst>
            </a:custGeom>
            <a:solidFill>
              <a:srgbClr val="FEF934"/>
            </a:solidFill>
            <a:ln w="0" cap="flat" cmpd="sng" algn="ctr">
              <a:solidFill>
                <a:srgbClr val="FEF93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46" name="Forme libre 45"/>
            <p:cNvSpPr/>
            <p:nvPr/>
          </p:nvSpPr>
          <p:spPr>
            <a:xfrm>
              <a:off x="7811632" y="3601025"/>
              <a:ext cx="146038" cy="130179"/>
            </a:xfrm>
            <a:custGeom>
              <a:avLst/>
              <a:gdLst/>
              <a:ahLst/>
              <a:cxnLst/>
              <a:rect l="0" t="0" r="0" b="0"/>
              <a:pathLst>
                <a:path w="146813" h="129541">
                  <a:moveTo>
                    <a:pt x="0" y="125222"/>
                  </a:moveTo>
                  <a:lnTo>
                    <a:pt x="119507" y="0"/>
                  </a:lnTo>
                  <a:lnTo>
                    <a:pt x="146812" y="7112"/>
                  </a:lnTo>
                  <a:lnTo>
                    <a:pt x="14351" y="129540"/>
                  </a:lnTo>
                  <a:close/>
                </a:path>
              </a:pathLst>
            </a:custGeom>
            <a:solidFill>
              <a:srgbClr val="FEF934"/>
            </a:solidFill>
            <a:ln w="0" cap="flat" cmpd="sng" algn="ctr">
              <a:solidFill>
                <a:srgbClr val="FEF93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47" name="Forme libre 46"/>
            <p:cNvSpPr/>
            <p:nvPr/>
          </p:nvSpPr>
          <p:spPr>
            <a:xfrm>
              <a:off x="7820952" y="4212599"/>
              <a:ext cx="185723" cy="107953"/>
            </a:xfrm>
            <a:custGeom>
              <a:avLst/>
              <a:gdLst/>
              <a:ahLst/>
              <a:cxnLst/>
              <a:rect l="0" t="0" r="0" b="0"/>
              <a:pathLst>
                <a:path w="185675" h="106554">
                  <a:moveTo>
                    <a:pt x="185674" y="12954"/>
                  </a:moveTo>
                  <a:lnTo>
                    <a:pt x="0" y="106553"/>
                  </a:lnTo>
                  <a:lnTo>
                    <a:pt x="24003" y="65278"/>
                  </a:lnTo>
                  <a:lnTo>
                    <a:pt x="167513" y="0"/>
                  </a:lnTo>
                  <a:close/>
                </a:path>
              </a:pathLst>
            </a:custGeom>
            <a:solidFill>
              <a:srgbClr val="FEF934"/>
            </a:solidFill>
            <a:ln w="0" cap="flat" cmpd="sng" algn="ctr">
              <a:solidFill>
                <a:srgbClr val="FEF93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48" name="Forme libre 47"/>
            <p:cNvSpPr/>
            <p:nvPr/>
          </p:nvSpPr>
          <p:spPr>
            <a:xfrm>
              <a:off x="7812292" y="4275486"/>
              <a:ext cx="152388" cy="23813"/>
            </a:xfrm>
            <a:custGeom>
              <a:avLst/>
              <a:gdLst/>
              <a:ahLst/>
              <a:cxnLst/>
              <a:rect l="0" t="0" r="0" b="0"/>
              <a:pathLst>
                <a:path w="152147" h="24512">
                  <a:moveTo>
                    <a:pt x="0" y="0"/>
                  </a:moveTo>
                  <a:lnTo>
                    <a:pt x="126746" y="2413"/>
                  </a:lnTo>
                  <a:lnTo>
                    <a:pt x="152146" y="19177"/>
                  </a:lnTo>
                  <a:lnTo>
                    <a:pt x="889" y="24511"/>
                  </a:lnTo>
                  <a:close/>
                </a:path>
              </a:pathLst>
            </a:custGeom>
            <a:solidFill>
              <a:srgbClr val="FEF934"/>
            </a:solidFill>
            <a:ln w="0" cap="flat" cmpd="sng" algn="ctr">
              <a:solidFill>
                <a:srgbClr val="FEF93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49" name="Forme libre 48"/>
            <p:cNvSpPr/>
            <p:nvPr/>
          </p:nvSpPr>
          <p:spPr>
            <a:xfrm>
              <a:off x="7814977" y="4215883"/>
              <a:ext cx="109529" cy="104778"/>
            </a:xfrm>
            <a:custGeom>
              <a:avLst/>
              <a:gdLst/>
              <a:ahLst/>
              <a:cxnLst/>
              <a:rect l="0" t="0" r="0" b="0"/>
              <a:pathLst>
                <a:path w="110872" h="106046">
                  <a:moveTo>
                    <a:pt x="0" y="102743"/>
                  </a:moveTo>
                  <a:lnTo>
                    <a:pt x="90678" y="0"/>
                  </a:lnTo>
                  <a:lnTo>
                    <a:pt x="110871" y="6223"/>
                  </a:lnTo>
                  <a:lnTo>
                    <a:pt x="11049" y="106045"/>
                  </a:lnTo>
                  <a:close/>
                </a:path>
              </a:pathLst>
            </a:custGeom>
            <a:solidFill>
              <a:srgbClr val="FEF934"/>
            </a:solidFill>
            <a:ln w="0" cap="flat" cmpd="sng" algn="ctr">
              <a:solidFill>
                <a:srgbClr val="FEF93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50" name="Forme libre 49"/>
            <p:cNvSpPr/>
            <p:nvPr/>
          </p:nvSpPr>
          <p:spPr>
            <a:xfrm>
              <a:off x="7014470" y="4293324"/>
              <a:ext cx="201596" cy="85727"/>
            </a:xfrm>
            <a:custGeom>
              <a:avLst/>
              <a:gdLst/>
              <a:ahLst/>
              <a:cxnLst/>
              <a:rect l="0" t="0" r="0" b="0"/>
              <a:pathLst>
                <a:path w="201677" h="86361">
                  <a:moveTo>
                    <a:pt x="3429" y="64770"/>
                  </a:moveTo>
                  <a:lnTo>
                    <a:pt x="154051" y="0"/>
                  </a:lnTo>
                  <a:lnTo>
                    <a:pt x="201676" y="6731"/>
                  </a:lnTo>
                  <a:lnTo>
                    <a:pt x="0" y="86360"/>
                  </a:lnTo>
                  <a:close/>
                </a:path>
              </a:pathLst>
            </a:custGeom>
            <a:solidFill>
              <a:srgbClr val="FEF934"/>
            </a:solidFill>
            <a:ln w="0" cap="flat" cmpd="sng" algn="ctr">
              <a:solidFill>
                <a:srgbClr val="FEF93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51" name="Forme libre 50"/>
            <p:cNvSpPr/>
            <p:nvPr/>
          </p:nvSpPr>
          <p:spPr>
            <a:xfrm>
              <a:off x="7070191" y="4293119"/>
              <a:ext cx="149213" cy="22226"/>
            </a:xfrm>
            <a:custGeom>
              <a:avLst/>
              <a:gdLst/>
              <a:ahLst/>
              <a:cxnLst/>
              <a:rect l="0" t="0" r="0" b="0"/>
              <a:pathLst>
                <a:path w="150242" h="22607">
                  <a:moveTo>
                    <a:pt x="145034" y="10160"/>
                  </a:moveTo>
                  <a:lnTo>
                    <a:pt x="0" y="22606"/>
                  </a:lnTo>
                  <a:lnTo>
                    <a:pt x="10033" y="3810"/>
                  </a:lnTo>
                  <a:lnTo>
                    <a:pt x="150241" y="0"/>
                  </a:lnTo>
                  <a:close/>
                </a:path>
              </a:pathLst>
            </a:custGeom>
            <a:solidFill>
              <a:srgbClr val="FEF934"/>
            </a:solidFill>
            <a:ln w="0" cap="flat" cmpd="sng" algn="ctr">
              <a:solidFill>
                <a:srgbClr val="FEF93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52" name="Forme libre 51"/>
            <p:cNvSpPr/>
            <p:nvPr/>
          </p:nvSpPr>
          <p:spPr>
            <a:xfrm>
              <a:off x="7094897" y="4266794"/>
              <a:ext cx="111116" cy="122242"/>
            </a:xfrm>
            <a:custGeom>
              <a:avLst/>
              <a:gdLst/>
              <a:ahLst/>
              <a:cxnLst/>
              <a:rect l="0" t="0" r="0" b="0"/>
              <a:pathLst>
                <a:path w="112396" h="121540">
                  <a:moveTo>
                    <a:pt x="112395" y="14859"/>
                  </a:moveTo>
                  <a:lnTo>
                    <a:pt x="0" y="121539"/>
                  </a:lnTo>
                  <a:lnTo>
                    <a:pt x="5334" y="93218"/>
                  </a:lnTo>
                  <a:lnTo>
                    <a:pt x="95123" y="0"/>
                  </a:lnTo>
                  <a:close/>
                </a:path>
              </a:pathLst>
            </a:custGeom>
            <a:solidFill>
              <a:srgbClr val="FEF934"/>
            </a:solidFill>
            <a:ln w="0" cap="flat" cmpd="sng" algn="ctr">
              <a:solidFill>
                <a:srgbClr val="FEF93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53" name="Forme libre 52"/>
            <p:cNvSpPr/>
            <p:nvPr/>
          </p:nvSpPr>
          <p:spPr>
            <a:xfrm>
              <a:off x="6675250" y="4220310"/>
              <a:ext cx="147625" cy="174630"/>
            </a:xfrm>
            <a:custGeom>
              <a:avLst/>
              <a:gdLst/>
              <a:ahLst/>
              <a:cxnLst/>
              <a:rect l="0" t="0" r="0" b="0"/>
              <a:pathLst>
                <a:path w="148718" h="175769">
                  <a:moveTo>
                    <a:pt x="148717" y="21590"/>
                  </a:moveTo>
                  <a:lnTo>
                    <a:pt x="0" y="175768"/>
                  </a:lnTo>
                  <a:lnTo>
                    <a:pt x="7112" y="134874"/>
                  </a:lnTo>
                  <a:lnTo>
                    <a:pt x="126238" y="0"/>
                  </a:lnTo>
                  <a:close/>
                </a:path>
              </a:pathLst>
            </a:custGeom>
            <a:solidFill>
              <a:srgbClr val="FEF934"/>
            </a:solidFill>
            <a:ln w="0" cap="flat" cmpd="sng" algn="ctr">
              <a:solidFill>
                <a:srgbClr val="FEF93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54" name="Forme libre 53"/>
            <p:cNvSpPr/>
            <p:nvPr/>
          </p:nvSpPr>
          <p:spPr>
            <a:xfrm>
              <a:off x="6568419" y="4258364"/>
              <a:ext cx="268267" cy="123829"/>
            </a:xfrm>
            <a:custGeom>
              <a:avLst/>
              <a:gdLst/>
              <a:ahLst/>
              <a:cxnLst/>
              <a:rect l="0" t="0" r="0" b="0"/>
              <a:pathLst>
                <a:path w="267844" h="124334">
                  <a:moveTo>
                    <a:pt x="4826" y="93599"/>
                  </a:moveTo>
                  <a:lnTo>
                    <a:pt x="204470" y="0"/>
                  </a:lnTo>
                  <a:lnTo>
                    <a:pt x="267843" y="9652"/>
                  </a:lnTo>
                  <a:lnTo>
                    <a:pt x="0" y="124333"/>
                  </a:lnTo>
                  <a:close/>
                </a:path>
              </a:pathLst>
            </a:custGeom>
            <a:solidFill>
              <a:srgbClr val="FEF934"/>
            </a:solidFill>
            <a:ln w="0" cap="flat" cmpd="sng" algn="ctr">
              <a:solidFill>
                <a:srgbClr val="FEF93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55" name="Forme libre 54"/>
            <p:cNvSpPr/>
            <p:nvPr/>
          </p:nvSpPr>
          <p:spPr>
            <a:xfrm>
              <a:off x="6641212" y="4257229"/>
              <a:ext cx="200009" cy="31751"/>
            </a:xfrm>
            <a:custGeom>
              <a:avLst/>
              <a:gdLst/>
              <a:ahLst/>
              <a:cxnLst/>
              <a:rect l="0" t="0" r="0" b="0"/>
              <a:pathLst>
                <a:path w="199264" h="31624">
                  <a:moveTo>
                    <a:pt x="192024" y="14351"/>
                  </a:moveTo>
                  <a:lnTo>
                    <a:pt x="0" y="31623"/>
                  </a:lnTo>
                  <a:lnTo>
                    <a:pt x="13462" y="5207"/>
                  </a:lnTo>
                  <a:lnTo>
                    <a:pt x="199263" y="0"/>
                  </a:lnTo>
                  <a:close/>
                </a:path>
              </a:pathLst>
            </a:custGeom>
            <a:solidFill>
              <a:srgbClr val="FEF934"/>
            </a:solidFill>
            <a:ln w="0" cap="flat" cmpd="sng" algn="ctr">
              <a:solidFill>
                <a:srgbClr val="FEF93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56" name="Forme libre 55"/>
            <p:cNvSpPr/>
            <p:nvPr/>
          </p:nvSpPr>
          <p:spPr>
            <a:xfrm>
              <a:off x="6645136" y="4733943"/>
              <a:ext cx="149213" cy="176218"/>
            </a:xfrm>
            <a:custGeom>
              <a:avLst/>
              <a:gdLst/>
              <a:ahLst/>
              <a:cxnLst/>
              <a:rect l="0" t="0" r="0" b="0"/>
              <a:pathLst>
                <a:path w="148845" h="175642">
                  <a:moveTo>
                    <a:pt x="148844" y="21590"/>
                  </a:moveTo>
                  <a:lnTo>
                    <a:pt x="0" y="175641"/>
                  </a:lnTo>
                  <a:lnTo>
                    <a:pt x="7239" y="134874"/>
                  </a:lnTo>
                  <a:lnTo>
                    <a:pt x="126238" y="0"/>
                  </a:lnTo>
                  <a:close/>
                </a:path>
              </a:pathLst>
            </a:custGeom>
            <a:solidFill>
              <a:srgbClr val="FEF934"/>
            </a:solidFill>
            <a:ln w="0" cap="flat" cmpd="sng" algn="ctr">
              <a:solidFill>
                <a:srgbClr val="FEF93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57" name="Forme libre 56"/>
            <p:cNvSpPr/>
            <p:nvPr/>
          </p:nvSpPr>
          <p:spPr>
            <a:xfrm>
              <a:off x="6541535" y="4772183"/>
              <a:ext cx="268267" cy="123829"/>
            </a:xfrm>
            <a:custGeom>
              <a:avLst/>
              <a:gdLst/>
              <a:ahLst/>
              <a:cxnLst/>
              <a:rect l="0" t="0" r="0" b="0"/>
              <a:pathLst>
                <a:path w="267844" h="124334">
                  <a:moveTo>
                    <a:pt x="4699" y="93599"/>
                  </a:moveTo>
                  <a:lnTo>
                    <a:pt x="204470" y="0"/>
                  </a:lnTo>
                  <a:lnTo>
                    <a:pt x="267843" y="9525"/>
                  </a:lnTo>
                  <a:lnTo>
                    <a:pt x="0" y="124333"/>
                  </a:lnTo>
                  <a:close/>
                </a:path>
              </a:pathLst>
            </a:custGeom>
            <a:solidFill>
              <a:srgbClr val="FEF934"/>
            </a:solidFill>
            <a:ln w="0" cap="flat" cmpd="sng" algn="ctr">
              <a:solidFill>
                <a:srgbClr val="FEF93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58" name="Forme libre 57"/>
            <p:cNvSpPr/>
            <p:nvPr/>
          </p:nvSpPr>
          <p:spPr>
            <a:xfrm>
              <a:off x="6616643" y="4771961"/>
              <a:ext cx="198421" cy="31751"/>
            </a:xfrm>
            <a:custGeom>
              <a:avLst/>
              <a:gdLst/>
              <a:ahLst/>
              <a:cxnLst/>
              <a:rect l="0" t="0" r="0" b="0"/>
              <a:pathLst>
                <a:path w="199137" h="31751">
                  <a:moveTo>
                    <a:pt x="191897" y="14478"/>
                  </a:moveTo>
                  <a:lnTo>
                    <a:pt x="0" y="31750"/>
                  </a:lnTo>
                  <a:lnTo>
                    <a:pt x="13462" y="5334"/>
                  </a:lnTo>
                  <a:lnTo>
                    <a:pt x="199136" y="0"/>
                  </a:lnTo>
                  <a:close/>
                </a:path>
              </a:pathLst>
            </a:custGeom>
            <a:solidFill>
              <a:srgbClr val="FEF934"/>
            </a:solidFill>
            <a:ln w="0" cap="flat" cmpd="sng" algn="ctr">
              <a:solidFill>
                <a:srgbClr val="FEF93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59" name="Forme libre 58"/>
            <p:cNvSpPr/>
            <p:nvPr/>
          </p:nvSpPr>
          <p:spPr>
            <a:xfrm>
              <a:off x="6863333" y="4626545"/>
              <a:ext cx="361921" cy="636606"/>
            </a:xfrm>
            <a:custGeom>
              <a:avLst/>
              <a:gdLst/>
              <a:ahLst/>
              <a:cxnLst/>
              <a:rect l="0" t="0" r="0" b="0"/>
              <a:pathLst>
                <a:path w="362459" h="636398">
                  <a:moveTo>
                    <a:pt x="24003" y="604774"/>
                  </a:moveTo>
                  <a:lnTo>
                    <a:pt x="48514" y="554355"/>
                  </a:lnTo>
                  <a:lnTo>
                    <a:pt x="72009" y="438150"/>
                  </a:lnTo>
                  <a:lnTo>
                    <a:pt x="90805" y="350393"/>
                  </a:lnTo>
                  <a:lnTo>
                    <a:pt x="122936" y="275463"/>
                  </a:lnTo>
                  <a:lnTo>
                    <a:pt x="139700" y="177546"/>
                  </a:lnTo>
                  <a:lnTo>
                    <a:pt x="62484" y="226568"/>
                  </a:lnTo>
                  <a:lnTo>
                    <a:pt x="164719" y="82042"/>
                  </a:lnTo>
                  <a:lnTo>
                    <a:pt x="362458" y="0"/>
                  </a:lnTo>
                  <a:lnTo>
                    <a:pt x="299593" y="200152"/>
                  </a:lnTo>
                  <a:lnTo>
                    <a:pt x="204089" y="446405"/>
                  </a:lnTo>
                  <a:lnTo>
                    <a:pt x="159893" y="380111"/>
                  </a:lnTo>
                  <a:lnTo>
                    <a:pt x="48514" y="604774"/>
                  </a:lnTo>
                  <a:lnTo>
                    <a:pt x="0" y="636397"/>
                  </a:lnTo>
                  <a:close/>
                </a:path>
              </a:pathLst>
            </a:custGeom>
            <a:solidFill>
              <a:srgbClr val="CBAD01"/>
            </a:solidFill>
            <a:ln w="0" cap="flat" cmpd="sng" algn="ctr">
              <a:solidFill>
                <a:srgbClr val="CBAD0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60" name="Forme libre 59"/>
            <p:cNvSpPr/>
            <p:nvPr/>
          </p:nvSpPr>
          <p:spPr>
            <a:xfrm>
              <a:off x="6170071" y="4471919"/>
              <a:ext cx="347634" cy="331798"/>
            </a:xfrm>
            <a:custGeom>
              <a:avLst/>
              <a:gdLst/>
              <a:ahLst/>
              <a:cxnLst/>
              <a:rect l="0" t="0" r="0" b="0"/>
              <a:pathLst>
                <a:path w="348489" h="332233">
                  <a:moveTo>
                    <a:pt x="23114" y="315849"/>
                  </a:moveTo>
                  <a:lnTo>
                    <a:pt x="46101" y="289433"/>
                  </a:lnTo>
                  <a:lnTo>
                    <a:pt x="69215" y="228981"/>
                  </a:lnTo>
                  <a:lnTo>
                    <a:pt x="86868" y="182880"/>
                  </a:lnTo>
                  <a:lnTo>
                    <a:pt x="118110" y="144018"/>
                  </a:lnTo>
                  <a:lnTo>
                    <a:pt x="133985" y="92710"/>
                  </a:lnTo>
                  <a:lnTo>
                    <a:pt x="60071" y="118618"/>
                  </a:lnTo>
                  <a:lnTo>
                    <a:pt x="158496" y="42799"/>
                  </a:lnTo>
                  <a:lnTo>
                    <a:pt x="348488" y="0"/>
                  </a:lnTo>
                  <a:lnTo>
                    <a:pt x="288036" y="104267"/>
                  </a:lnTo>
                  <a:lnTo>
                    <a:pt x="195834" y="233299"/>
                  </a:lnTo>
                  <a:lnTo>
                    <a:pt x="154178" y="198755"/>
                  </a:lnTo>
                  <a:lnTo>
                    <a:pt x="46101" y="315849"/>
                  </a:lnTo>
                  <a:lnTo>
                    <a:pt x="0" y="332232"/>
                  </a:lnTo>
                  <a:close/>
                </a:path>
              </a:pathLst>
            </a:custGeom>
            <a:solidFill>
              <a:srgbClr val="CBAD01"/>
            </a:solidFill>
            <a:ln w="0" cap="flat" cmpd="sng" algn="ctr">
              <a:solidFill>
                <a:srgbClr val="CBAD0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61" name="Forme libre 60"/>
            <p:cNvSpPr/>
            <p:nvPr/>
          </p:nvSpPr>
          <p:spPr>
            <a:xfrm>
              <a:off x="7479122" y="3784104"/>
              <a:ext cx="252393" cy="249244"/>
            </a:xfrm>
            <a:custGeom>
              <a:avLst/>
              <a:gdLst/>
              <a:ahLst/>
              <a:cxnLst/>
              <a:rect l="0" t="0" r="0" b="0"/>
              <a:pathLst>
                <a:path w="252477" h="249556">
                  <a:moveTo>
                    <a:pt x="190119" y="141986"/>
                  </a:moveTo>
                  <a:lnTo>
                    <a:pt x="116078" y="193802"/>
                  </a:lnTo>
                  <a:lnTo>
                    <a:pt x="101219" y="163195"/>
                  </a:lnTo>
                  <a:lnTo>
                    <a:pt x="54737" y="249555"/>
                  </a:lnTo>
                  <a:lnTo>
                    <a:pt x="39878" y="186690"/>
                  </a:lnTo>
                  <a:lnTo>
                    <a:pt x="0" y="172720"/>
                  </a:lnTo>
                  <a:lnTo>
                    <a:pt x="30226" y="120904"/>
                  </a:lnTo>
                  <a:lnTo>
                    <a:pt x="66167" y="59944"/>
                  </a:lnTo>
                  <a:lnTo>
                    <a:pt x="182372" y="0"/>
                  </a:lnTo>
                  <a:lnTo>
                    <a:pt x="169418" y="57531"/>
                  </a:lnTo>
                  <a:lnTo>
                    <a:pt x="252476" y="42164"/>
                  </a:lnTo>
                  <a:lnTo>
                    <a:pt x="144399" y="130937"/>
                  </a:lnTo>
                  <a:close/>
                </a:path>
              </a:pathLst>
            </a:custGeom>
            <a:solidFill>
              <a:srgbClr val="CBAD01"/>
            </a:solidFill>
            <a:ln w="0" cap="flat" cmpd="sng" algn="ctr">
              <a:solidFill>
                <a:srgbClr val="CBAD0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62" name="Forme libre 61"/>
            <p:cNvSpPr/>
            <p:nvPr/>
          </p:nvSpPr>
          <p:spPr>
            <a:xfrm>
              <a:off x="7961890" y="3949938"/>
              <a:ext cx="492086" cy="206381"/>
            </a:xfrm>
            <a:custGeom>
              <a:avLst/>
              <a:gdLst/>
              <a:ahLst/>
              <a:cxnLst/>
              <a:rect l="0" t="0" r="0" b="0"/>
              <a:pathLst>
                <a:path w="492507" h="207392">
                  <a:moveTo>
                    <a:pt x="384429" y="121920"/>
                  </a:moveTo>
                  <a:lnTo>
                    <a:pt x="259715" y="162814"/>
                  </a:lnTo>
                  <a:lnTo>
                    <a:pt x="234188" y="138303"/>
                  </a:lnTo>
                  <a:lnTo>
                    <a:pt x="155575" y="207391"/>
                  </a:lnTo>
                  <a:lnTo>
                    <a:pt x="131064" y="157480"/>
                  </a:lnTo>
                  <a:lnTo>
                    <a:pt x="0" y="134493"/>
                  </a:lnTo>
                  <a:lnTo>
                    <a:pt x="126238" y="80645"/>
                  </a:lnTo>
                  <a:lnTo>
                    <a:pt x="79248" y="60071"/>
                  </a:lnTo>
                  <a:lnTo>
                    <a:pt x="364744" y="0"/>
                  </a:lnTo>
                  <a:lnTo>
                    <a:pt x="348996" y="54737"/>
                  </a:lnTo>
                  <a:lnTo>
                    <a:pt x="492506" y="72517"/>
                  </a:lnTo>
                  <a:lnTo>
                    <a:pt x="307213" y="113284"/>
                  </a:lnTo>
                  <a:close/>
                </a:path>
              </a:pathLst>
            </a:custGeom>
            <a:solidFill>
              <a:srgbClr val="CBAD01"/>
            </a:solidFill>
            <a:ln w="0" cap="flat" cmpd="sng" algn="ctr">
              <a:solidFill>
                <a:srgbClr val="CBAD0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63" name="Ellipse 62"/>
            <p:cNvSpPr/>
            <p:nvPr/>
          </p:nvSpPr>
          <p:spPr>
            <a:xfrm>
              <a:off x="7198979" y="3964170"/>
              <a:ext cx="80956" cy="46038"/>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64" name="Ellipse 63"/>
            <p:cNvSpPr/>
            <p:nvPr/>
          </p:nvSpPr>
          <p:spPr>
            <a:xfrm>
              <a:off x="7227757" y="3999058"/>
              <a:ext cx="85718" cy="47626"/>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65" name="Ellipse 64"/>
            <p:cNvSpPr/>
            <p:nvPr/>
          </p:nvSpPr>
          <p:spPr>
            <a:xfrm>
              <a:off x="7250519" y="4025971"/>
              <a:ext cx="85718" cy="47626"/>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66" name="Ellipse 65"/>
            <p:cNvSpPr/>
            <p:nvPr/>
          </p:nvSpPr>
          <p:spPr>
            <a:xfrm>
              <a:off x="7277052" y="4061773"/>
              <a:ext cx="85718" cy="47626"/>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67" name="Ellipse 66"/>
            <p:cNvSpPr/>
            <p:nvPr/>
          </p:nvSpPr>
          <p:spPr>
            <a:xfrm>
              <a:off x="7308092" y="4092828"/>
              <a:ext cx="85718" cy="47626"/>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68" name="Ellipse 67"/>
            <p:cNvSpPr/>
            <p:nvPr/>
          </p:nvSpPr>
          <p:spPr>
            <a:xfrm>
              <a:off x="7332922" y="4125951"/>
              <a:ext cx="85718" cy="47626"/>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69" name="Ellipse 68"/>
            <p:cNvSpPr/>
            <p:nvPr/>
          </p:nvSpPr>
          <p:spPr>
            <a:xfrm>
              <a:off x="7361282" y="4158710"/>
              <a:ext cx="85718" cy="47626"/>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70" name="Ellipse 69"/>
            <p:cNvSpPr/>
            <p:nvPr/>
          </p:nvSpPr>
          <p:spPr>
            <a:xfrm>
              <a:off x="7388364" y="4188666"/>
              <a:ext cx="85718" cy="49213"/>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71" name="Ellipse 70"/>
            <p:cNvSpPr/>
            <p:nvPr/>
          </p:nvSpPr>
          <p:spPr>
            <a:xfrm>
              <a:off x="7414595" y="4220457"/>
              <a:ext cx="85718" cy="44451"/>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72" name="Ellipse 71"/>
            <p:cNvSpPr/>
            <p:nvPr/>
          </p:nvSpPr>
          <p:spPr>
            <a:xfrm>
              <a:off x="7436807" y="4250042"/>
              <a:ext cx="85718" cy="49214"/>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73" name="Ellipse 72"/>
            <p:cNvSpPr/>
            <p:nvPr/>
          </p:nvSpPr>
          <p:spPr>
            <a:xfrm>
              <a:off x="7461698" y="4281098"/>
              <a:ext cx="85718" cy="47626"/>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74" name="Ellipse 73"/>
            <p:cNvSpPr/>
            <p:nvPr/>
          </p:nvSpPr>
          <p:spPr>
            <a:xfrm>
              <a:off x="7479102" y="4311420"/>
              <a:ext cx="85718" cy="47626"/>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75" name="Ellipse 74"/>
            <p:cNvSpPr/>
            <p:nvPr/>
          </p:nvSpPr>
          <p:spPr>
            <a:xfrm>
              <a:off x="7494679" y="4344784"/>
              <a:ext cx="85718" cy="47626"/>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76" name="Ellipse 75"/>
            <p:cNvSpPr/>
            <p:nvPr/>
          </p:nvSpPr>
          <p:spPr>
            <a:xfrm>
              <a:off x="7509527" y="4371088"/>
              <a:ext cx="85718" cy="47626"/>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77" name="Ellipse 76"/>
            <p:cNvSpPr/>
            <p:nvPr/>
          </p:nvSpPr>
          <p:spPr>
            <a:xfrm>
              <a:off x="7527418" y="4399217"/>
              <a:ext cx="85718" cy="47626"/>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78" name="Ellipse 77"/>
            <p:cNvSpPr/>
            <p:nvPr/>
          </p:nvSpPr>
          <p:spPr>
            <a:xfrm>
              <a:off x="7546526" y="4432217"/>
              <a:ext cx="85718" cy="47626"/>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sp>
          <p:nvSpPr>
            <p:cNvPr id="79" name="Ellipse 78"/>
            <p:cNvSpPr/>
            <p:nvPr/>
          </p:nvSpPr>
          <p:spPr>
            <a:xfrm>
              <a:off x="7560399" y="4462904"/>
              <a:ext cx="85718" cy="47626"/>
            </a:xfrm>
            <a:prstGeom prst="ellipse">
              <a:avLst/>
            </a:prstGeom>
            <a:solidFill>
              <a:srgbClr val="C97536"/>
            </a:solidFill>
            <a:ln w="0" cap="flat" cmpd="sng" algn="ctr">
              <a:solidFill>
                <a:srgbClr val="C9753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6496">
                <a:defRPr/>
              </a:pPr>
              <a:endParaRPr lang="fr-CA">
                <a:solidFill>
                  <a:prstClr val="white"/>
                </a:solidFill>
              </a:endParaRPr>
            </a:p>
          </p:txBody>
        </p:sp>
      </p:grpSp>
      <p:sp>
        <p:nvSpPr>
          <p:cNvPr id="2" name="Rectangle 1"/>
          <p:cNvSpPr/>
          <p:nvPr/>
        </p:nvSpPr>
        <p:spPr>
          <a:xfrm>
            <a:off x="1077044" y="1340768"/>
            <a:ext cx="7169687" cy="3108543"/>
          </a:xfrm>
          <a:prstGeom prst="rect">
            <a:avLst/>
          </a:prstGeom>
        </p:spPr>
        <p:txBody>
          <a:bodyPr wrap="square">
            <a:spAutoFit/>
          </a:bodyPr>
          <a:lstStyle/>
          <a:p>
            <a:r>
              <a:rPr lang="fr-CA" sz="2800" dirty="0">
                <a:solidFill>
                  <a:srgbClr val="000000"/>
                </a:solidFill>
              </a:rPr>
              <a:t>Lorsque le </a:t>
            </a:r>
            <a:r>
              <a:rPr lang="fr-CA" sz="2800" b="1" dirty="0">
                <a:solidFill>
                  <a:schemeClr val="accent1"/>
                </a:solidFill>
              </a:rPr>
              <a:t>premier</a:t>
            </a:r>
            <a:r>
              <a:rPr lang="fr-CA" sz="2800" dirty="0">
                <a:solidFill>
                  <a:srgbClr val="000000"/>
                </a:solidFill>
              </a:rPr>
              <a:t> arbre arriva chez le charpentier, </a:t>
            </a:r>
            <a:r>
              <a:rPr lang="fr-CA" sz="2800" dirty="0" smtClean="0">
                <a:solidFill>
                  <a:srgbClr val="000000"/>
                </a:solidFill>
              </a:rPr>
              <a:t>il </a:t>
            </a:r>
            <a:r>
              <a:rPr lang="fr-CA" sz="2800" dirty="0">
                <a:solidFill>
                  <a:srgbClr val="000000"/>
                </a:solidFill>
              </a:rPr>
              <a:t>fut transformé en une simple mangeoire pour les animaux. </a:t>
            </a:r>
          </a:p>
          <a:p>
            <a:endParaRPr lang="fr-CA" sz="2800" dirty="0">
              <a:solidFill>
                <a:srgbClr val="000000"/>
              </a:solidFill>
            </a:endParaRPr>
          </a:p>
          <a:p>
            <a:r>
              <a:rPr lang="fr-CA" sz="2800" dirty="0">
                <a:solidFill>
                  <a:srgbClr val="000000"/>
                </a:solidFill>
              </a:rPr>
              <a:t>On l'installa dans une étable et on le remplit de foin. </a:t>
            </a:r>
            <a:r>
              <a:rPr lang="fr-CA" sz="2800" dirty="0" smtClean="0">
                <a:solidFill>
                  <a:srgbClr val="000000"/>
                </a:solidFill>
              </a:rPr>
              <a:t>Ce </a:t>
            </a:r>
            <a:r>
              <a:rPr lang="fr-CA" sz="2800" dirty="0">
                <a:solidFill>
                  <a:srgbClr val="000000"/>
                </a:solidFill>
              </a:rPr>
              <a:t>n'était pas du tout la réponse à sa prière.</a:t>
            </a: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pic>
        <p:nvPicPr>
          <p:cNvPr id="11267" name="Image 2"/>
          <p:cNvPicPr>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7510" y="3789040"/>
            <a:ext cx="5196363" cy="2579140"/>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1268" name="ZoneTexte 3"/>
          <p:cNvSpPr txBox="1">
            <a:spLocks noChangeArrowheads="1"/>
          </p:cNvSpPr>
          <p:nvPr/>
        </p:nvSpPr>
        <p:spPr bwMode="auto">
          <a:xfrm>
            <a:off x="903917" y="1700808"/>
            <a:ext cx="7543800" cy="1801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6938" tIns="38470" rIns="76938" bIns="3847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770108" fontAlgn="base">
              <a:spcBef>
                <a:spcPct val="0"/>
              </a:spcBef>
              <a:spcAft>
                <a:spcPct val="0"/>
              </a:spcAft>
            </a:pPr>
            <a:r>
              <a:rPr lang="fr-CA" sz="2800" dirty="0">
                <a:solidFill>
                  <a:srgbClr val="000000"/>
                </a:solidFill>
                <a:latin typeface="Arial - 16"/>
              </a:rPr>
              <a:t>Le </a:t>
            </a:r>
            <a:r>
              <a:rPr lang="fr-CA" sz="2800" b="1" dirty="0">
                <a:solidFill>
                  <a:srgbClr val="8B0000"/>
                </a:solidFill>
                <a:latin typeface="Arial - 16"/>
              </a:rPr>
              <a:t>second arbre</a:t>
            </a:r>
            <a:r>
              <a:rPr lang="fr-CA" sz="2800" dirty="0">
                <a:solidFill>
                  <a:srgbClr val="000000"/>
                </a:solidFill>
                <a:latin typeface="Arial - 16"/>
              </a:rPr>
              <a:t> qui rêvait de transporter des rois sur les océans, </a:t>
            </a:r>
            <a:r>
              <a:rPr lang="fr-CA" sz="2800" dirty="0" smtClean="0">
                <a:solidFill>
                  <a:srgbClr val="000000"/>
                </a:solidFill>
                <a:latin typeface="Arial - 16"/>
              </a:rPr>
              <a:t>fut </a:t>
            </a:r>
            <a:r>
              <a:rPr lang="fr-CA" sz="2800" dirty="0">
                <a:solidFill>
                  <a:srgbClr val="000000"/>
                </a:solidFill>
                <a:latin typeface="Arial - 16"/>
              </a:rPr>
              <a:t>transformé en barque de pêche. Ses rêves de puissance s'évanouirent.</a:t>
            </a: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2290" name="ZoneTexte 1"/>
          <p:cNvSpPr txBox="1">
            <a:spLocks noChangeArrowheads="1"/>
          </p:cNvSpPr>
          <p:nvPr/>
        </p:nvSpPr>
        <p:spPr bwMode="auto">
          <a:xfrm>
            <a:off x="1414448" y="1916832"/>
            <a:ext cx="6537960" cy="137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6665" tIns="38345" rIns="76665" bIns="3834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767313" fontAlgn="base">
              <a:spcBef>
                <a:spcPct val="0"/>
              </a:spcBef>
              <a:spcAft>
                <a:spcPct val="0"/>
              </a:spcAft>
            </a:pPr>
            <a:r>
              <a:rPr lang="fr-CA" sz="2800" dirty="0" smtClean="0">
                <a:solidFill>
                  <a:prstClr val="black"/>
                </a:solidFill>
              </a:rPr>
              <a:t>Le </a:t>
            </a:r>
            <a:r>
              <a:rPr lang="fr-CA" sz="2800" b="1" dirty="0">
                <a:solidFill>
                  <a:srgbClr val="009300"/>
                </a:solidFill>
                <a:latin typeface="Arial - 16"/>
              </a:rPr>
              <a:t>troisième arbre</a:t>
            </a:r>
            <a:r>
              <a:rPr lang="fr-CA" sz="2800" dirty="0">
                <a:solidFill>
                  <a:srgbClr val="000000"/>
                </a:solidFill>
                <a:latin typeface="Arial - 16"/>
              </a:rPr>
              <a:t> fut débité en larges pièces de </a:t>
            </a:r>
            <a:r>
              <a:rPr lang="fr-CA" sz="2800" dirty="0" smtClean="0">
                <a:solidFill>
                  <a:srgbClr val="000000"/>
                </a:solidFill>
                <a:latin typeface="Arial - 16"/>
              </a:rPr>
              <a:t>bois et </a:t>
            </a:r>
            <a:r>
              <a:rPr lang="fr-CA" sz="2800" dirty="0">
                <a:solidFill>
                  <a:srgbClr val="000000"/>
                </a:solidFill>
                <a:latin typeface="Arial - 16"/>
              </a:rPr>
              <a:t>abandonné dans un coin.</a:t>
            </a:r>
          </a:p>
        </p:txBody>
      </p:sp>
      <p:pic>
        <p:nvPicPr>
          <p:cNvPr id="12291" name="Image 2"/>
          <p:cNvPicPr>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52120" y="4262848"/>
            <a:ext cx="2300288" cy="1667696"/>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pic>
        <p:nvPicPr>
          <p:cNvPr id="13314" name="Image 1"/>
          <p:cNvPicPr>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08481" y="4079008"/>
            <a:ext cx="2667477" cy="2575445"/>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3316" name="ZoneTexte 3"/>
          <p:cNvSpPr txBox="1">
            <a:spLocks noChangeArrowheads="1"/>
          </p:cNvSpPr>
          <p:nvPr/>
        </p:nvSpPr>
        <p:spPr bwMode="auto">
          <a:xfrm>
            <a:off x="1115616" y="836712"/>
            <a:ext cx="6995160" cy="3955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6710" tIns="38365" rIns="76710" bIns="3836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767786" fontAlgn="base">
              <a:spcBef>
                <a:spcPct val="0"/>
              </a:spcBef>
              <a:spcAft>
                <a:spcPct val="0"/>
              </a:spcAft>
            </a:pPr>
            <a:r>
              <a:rPr lang="fr-CA" sz="2800" dirty="0">
                <a:solidFill>
                  <a:srgbClr val="000000"/>
                </a:solidFill>
                <a:latin typeface="Arial - 16"/>
              </a:rPr>
              <a:t>Les années passèrent et les arbres oublièrent leurs rêves passés</a:t>
            </a:r>
            <a:r>
              <a:rPr lang="fr-CA" sz="2800" dirty="0" smtClean="0">
                <a:solidFill>
                  <a:srgbClr val="000000"/>
                </a:solidFill>
                <a:latin typeface="Arial - 16"/>
              </a:rPr>
              <a:t>.</a:t>
            </a:r>
          </a:p>
          <a:p>
            <a:pPr defTabSz="767786" fontAlgn="base">
              <a:spcBef>
                <a:spcPct val="0"/>
              </a:spcBef>
              <a:spcAft>
                <a:spcPct val="0"/>
              </a:spcAft>
            </a:pPr>
            <a:endParaRPr lang="fr-CA" sz="2800" dirty="0">
              <a:solidFill>
                <a:srgbClr val="000000"/>
              </a:solidFill>
              <a:latin typeface="Arial - 16"/>
            </a:endParaRPr>
          </a:p>
          <a:p>
            <a:pPr defTabSz="767786" fontAlgn="base">
              <a:spcBef>
                <a:spcPct val="0"/>
              </a:spcBef>
              <a:spcAft>
                <a:spcPct val="0"/>
              </a:spcAft>
            </a:pPr>
            <a:r>
              <a:rPr lang="fr-CA" sz="2800" dirty="0" smtClean="0">
                <a:solidFill>
                  <a:srgbClr val="000000"/>
                </a:solidFill>
                <a:latin typeface="Arial - 16"/>
              </a:rPr>
              <a:t>Puis </a:t>
            </a:r>
            <a:r>
              <a:rPr lang="fr-CA" sz="2800" dirty="0">
                <a:solidFill>
                  <a:srgbClr val="000000"/>
                </a:solidFill>
                <a:latin typeface="Arial - 16"/>
              </a:rPr>
              <a:t>un jour, un homme et une femme arrivèrent à l'étable. </a:t>
            </a:r>
            <a:r>
              <a:rPr lang="fr-CA" sz="2800" dirty="0" smtClean="0">
                <a:solidFill>
                  <a:srgbClr val="000000"/>
                </a:solidFill>
                <a:latin typeface="Arial - 16"/>
              </a:rPr>
              <a:t>La </a:t>
            </a:r>
            <a:r>
              <a:rPr lang="fr-CA" sz="2800" dirty="0">
                <a:solidFill>
                  <a:srgbClr val="000000"/>
                </a:solidFill>
                <a:latin typeface="Arial - 16"/>
              </a:rPr>
              <a:t>jeune femme donna naissance à un bébé et le couple l'installa dans la mangeoire qui avait été fabriquée avec le </a:t>
            </a:r>
            <a:r>
              <a:rPr lang="fr-CA" sz="2800" dirty="0">
                <a:solidFill>
                  <a:schemeClr val="accent1">
                    <a:lumMod val="75000"/>
                  </a:schemeClr>
                </a:solidFill>
                <a:latin typeface="Arial - 16"/>
              </a:rPr>
              <a:t>premier</a:t>
            </a:r>
            <a:r>
              <a:rPr lang="fr-CA" sz="2800" dirty="0">
                <a:solidFill>
                  <a:srgbClr val="000000"/>
                </a:solidFill>
                <a:latin typeface="Arial - 16"/>
              </a:rPr>
              <a:t> arbre. </a:t>
            </a:r>
            <a:endParaRPr lang="fr-CA" sz="2800" dirty="0" smtClean="0">
              <a:solidFill>
                <a:srgbClr val="000000"/>
              </a:solidFill>
              <a:latin typeface="Arial - 16"/>
            </a:endParaRPr>
          </a:p>
          <a:p>
            <a:pPr defTabSz="767786" fontAlgn="base">
              <a:spcBef>
                <a:spcPct val="0"/>
              </a:spcBef>
              <a:spcAft>
                <a:spcPct val="0"/>
              </a:spcAft>
            </a:pPr>
            <a:endParaRPr lang="fr-CA" sz="2800" dirty="0">
              <a:solidFill>
                <a:srgbClr val="000000"/>
              </a:solidFill>
              <a:latin typeface="Arial - 16"/>
            </a:endParaRP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pic>
        <p:nvPicPr>
          <p:cNvPr id="13315" name="Image 2"/>
          <p:cNvPicPr>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66730" y="4509120"/>
            <a:ext cx="2748915" cy="1969458"/>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3316" name="ZoneTexte 3"/>
          <p:cNvSpPr txBox="1">
            <a:spLocks noChangeArrowheads="1"/>
          </p:cNvSpPr>
          <p:nvPr/>
        </p:nvSpPr>
        <p:spPr bwMode="auto">
          <a:xfrm>
            <a:off x="1055746" y="980728"/>
            <a:ext cx="6995160" cy="3093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6710" tIns="38365" rIns="76710" bIns="3836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767786" fontAlgn="base">
              <a:spcBef>
                <a:spcPct val="0"/>
              </a:spcBef>
              <a:spcAft>
                <a:spcPct val="0"/>
              </a:spcAft>
            </a:pPr>
            <a:endParaRPr lang="fr-CA" sz="2800" dirty="0">
              <a:solidFill>
                <a:srgbClr val="000000"/>
              </a:solidFill>
              <a:latin typeface="Arial - 16"/>
            </a:endParaRPr>
          </a:p>
          <a:p>
            <a:pPr defTabSz="767786" fontAlgn="base">
              <a:spcBef>
                <a:spcPct val="0"/>
              </a:spcBef>
              <a:spcAft>
                <a:spcPct val="0"/>
              </a:spcAft>
            </a:pPr>
            <a:r>
              <a:rPr lang="fr-CA" sz="2800" dirty="0" smtClean="0">
                <a:solidFill>
                  <a:srgbClr val="000000"/>
                </a:solidFill>
                <a:latin typeface="Arial - 16"/>
              </a:rPr>
              <a:t>L'homme </a:t>
            </a:r>
            <a:r>
              <a:rPr lang="fr-CA" sz="2800" dirty="0">
                <a:solidFill>
                  <a:srgbClr val="000000"/>
                </a:solidFill>
                <a:latin typeface="Arial - 16"/>
              </a:rPr>
              <a:t>aurait voulu offrir un berceau pour le bébé, mais cette mangeoire ferait l'affaire. </a:t>
            </a:r>
            <a:r>
              <a:rPr lang="fr-CA" sz="2800" dirty="0" smtClean="0">
                <a:solidFill>
                  <a:srgbClr val="000000"/>
                </a:solidFill>
                <a:latin typeface="Arial - 16"/>
              </a:rPr>
              <a:t>L'arbre </a:t>
            </a:r>
            <a:r>
              <a:rPr lang="fr-CA" sz="2800" dirty="0">
                <a:solidFill>
                  <a:srgbClr val="000000"/>
                </a:solidFill>
                <a:latin typeface="Arial - 16"/>
              </a:rPr>
              <a:t>comprit alors l'importance de l'événement qu'il était en train de vivre, </a:t>
            </a:r>
          </a:p>
          <a:p>
            <a:pPr defTabSz="767786" fontAlgn="base">
              <a:spcBef>
                <a:spcPct val="0"/>
              </a:spcBef>
              <a:spcAft>
                <a:spcPct val="0"/>
              </a:spcAft>
            </a:pPr>
            <a:r>
              <a:rPr lang="fr-CA" sz="2800" dirty="0">
                <a:solidFill>
                  <a:srgbClr val="000000"/>
                </a:solidFill>
                <a:latin typeface="Arial - 16"/>
              </a:rPr>
              <a:t>et sut qu'il contenait </a:t>
            </a:r>
            <a:r>
              <a:rPr lang="fr-CA" sz="2800" b="1" dirty="0">
                <a:solidFill>
                  <a:schemeClr val="accent1">
                    <a:lumMod val="75000"/>
                  </a:schemeClr>
                </a:solidFill>
                <a:latin typeface="Arial - 16"/>
              </a:rPr>
              <a:t>le trésor </a:t>
            </a:r>
            <a:r>
              <a:rPr lang="fr-CA" sz="2800" dirty="0">
                <a:solidFill>
                  <a:srgbClr val="000000"/>
                </a:solidFill>
                <a:latin typeface="Arial - 16"/>
              </a:rPr>
              <a:t>le plus précieux de tous les temps.</a:t>
            </a:r>
          </a:p>
        </p:txBody>
      </p:sp>
    </p:spTree>
    <p:extLst>
      <p:ext uri="{BB962C8B-B14F-4D97-AF65-F5344CB8AC3E}">
        <p14:creationId xmlns:p14="http://schemas.microsoft.com/office/powerpoint/2010/main" xmlns="" val="193052960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4338" name="ZoneTexte 1"/>
          <p:cNvSpPr txBox="1">
            <a:spLocks noChangeArrowheads="1"/>
          </p:cNvSpPr>
          <p:nvPr/>
        </p:nvSpPr>
        <p:spPr bwMode="auto">
          <a:xfrm>
            <a:off x="472955" y="1988840"/>
            <a:ext cx="7863840" cy="3524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6761" tIns="38387" rIns="76761" bIns="38387">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768302" fontAlgn="base">
              <a:spcBef>
                <a:spcPct val="0"/>
              </a:spcBef>
              <a:spcAft>
                <a:spcPct val="0"/>
              </a:spcAft>
            </a:pPr>
            <a:r>
              <a:rPr lang="fr-CA" sz="2800" dirty="0">
                <a:solidFill>
                  <a:srgbClr val="000000"/>
                </a:solidFill>
                <a:latin typeface="Arial - 16"/>
              </a:rPr>
              <a:t>Des années plus tard, un groupe d'hommes monta dans la barque fabriquée avec le bois du </a:t>
            </a:r>
            <a:r>
              <a:rPr lang="fr-CA" sz="2800" dirty="0">
                <a:solidFill>
                  <a:srgbClr val="663300"/>
                </a:solidFill>
                <a:latin typeface="Arial - 16"/>
              </a:rPr>
              <a:t>second</a:t>
            </a:r>
            <a:r>
              <a:rPr lang="fr-CA" sz="2800" dirty="0">
                <a:solidFill>
                  <a:srgbClr val="000000"/>
                </a:solidFill>
                <a:latin typeface="Arial - 16"/>
              </a:rPr>
              <a:t> arbre; l'un d'eux était fatigué et s'endormit. </a:t>
            </a:r>
            <a:endParaRPr lang="fr-CA" sz="2800" dirty="0" smtClean="0">
              <a:solidFill>
                <a:srgbClr val="000000"/>
              </a:solidFill>
              <a:latin typeface="Arial - 16"/>
            </a:endParaRPr>
          </a:p>
          <a:p>
            <a:pPr defTabSz="768302" fontAlgn="base">
              <a:spcBef>
                <a:spcPct val="0"/>
              </a:spcBef>
              <a:spcAft>
                <a:spcPct val="0"/>
              </a:spcAft>
            </a:pPr>
            <a:endParaRPr lang="fr-CA" sz="2800" dirty="0">
              <a:solidFill>
                <a:srgbClr val="000000"/>
              </a:solidFill>
              <a:latin typeface="Arial - 16"/>
            </a:endParaRPr>
          </a:p>
          <a:p>
            <a:pPr defTabSz="768302" fontAlgn="base">
              <a:spcBef>
                <a:spcPct val="0"/>
              </a:spcBef>
              <a:spcAft>
                <a:spcPct val="0"/>
              </a:spcAft>
            </a:pPr>
            <a:r>
              <a:rPr lang="fr-CA" sz="2800" dirty="0" smtClean="0">
                <a:solidFill>
                  <a:srgbClr val="000000"/>
                </a:solidFill>
                <a:latin typeface="Arial - 16"/>
              </a:rPr>
              <a:t>Une </a:t>
            </a:r>
            <a:r>
              <a:rPr lang="fr-CA" sz="2800" dirty="0">
                <a:solidFill>
                  <a:srgbClr val="000000"/>
                </a:solidFill>
                <a:latin typeface="Arial - 16"/>
              </a:rPr>
              <a:t>tempête terrible se leva, et l'arbre craignit de ne pas être assez fort pour garder tout son équipage en sécurité. </a:t>
            </a:r>
            <a:endParaRPr lang="fr-CA" sz="2800" dirty="0" smtClean="0">
              <a:solidFill>
                <a:srgbClr val="000000"/>
              </a:solidFill>
              <a:latin typeface="Arial - 16"/>
            </a:endParaRP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oneTexte 1"/>
          <p:cNvSpPr txBox="1">
            <a:spLocks noChangeArrowheads="1"/>
          </p:cNvSpPr>
          <p:nvPr/>
        </p:nvSpPr>
        <p:spPr bwMode="auto">
          <a:xfrm>
            <a:off x="611560" y="1124744"/>
            <a:ext cx="7863840" cy="1801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6761" tIns="38387" rIns="76761" bIns="38387">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768302" fontAlgn="base">
              <a:spcBef>
                <a:spcPct val="0"/>
              </a:spcBef>
              <a:spcAft>
                <a:spcPct val="0"/>
              </a:spcAft>
            </a:pPr>
            <a:r>
              <a:rPr lang="fr-CA" sz="2800" dirty="0" smtClean="0">
                <a:solidFill>
                  <a:srgbClr val="000000"/>
                </a:solidFill>
                <a:latin typeface="Arial - 16"/>
              </a:rPr>
              <a:t>Les </a:t>
            </a:r>
            <a:r>
              <a:rPr lang="fr-CA" sz="2800" dirty="0">
                <a:solidFill>
                  <a:srgbClr val="000000"/>
                </a:solidFill>
                <a:latin typeface="Arial - 16"/>
              </a:rPr>
              <a:t>hommes réveillèrent alors celui qui s'était </a:t>
            </a:r>
            <a:r>
              <a:rPr lang="fr-CA" sz="2800" dirty="0" smtClean="0">
                <a:solidFill>
                  <a:srgbClr val="000000"/>
                </a:solidFill>
                <a:latin typeface="Arial - 16"/>
              </a:rPr>
              <a:t>endormi. </a:t>
            </a:r>
            <a:r>
              <a:rPr lang="fr-CA" sz="2800" dirty="0">
                <a:solidFill>
                  <a:srgbClr val="000000"/>
                </a:solidFill>
                <a:latin typeface="Arial - 16"/>
              </a:rPr>
              <a:t>I</a:t>
            </a:r>
            <a:r>
              <a:rPr lang="fr-CA" sz="2800" dirty="0" smtClean="0">
                <a:solidFill>
                  <a:srgbClr val="000000"/>
                </a:solidFill>
                <a:latin typeface="Arial - 16"/>
              </a:rPr>
              <a:t>l </a:t>
            </a:r>
            <a:r>
              <a:rPr lang="fr-CA" sz="2800" dirty="0">
                <a:solidFill>
                  <a:srgbClr val="000000"/>
                </a:solidFill>
                <a:latin typeface="Arial - 16"/>
              </a:rPr>
              <a:t>se leva et dit : "Paix!" Et la tempête s'arrêta. </a:t>
            </a:r>
            <a:r>
              <a:rPr lang="fr-CA" sz="2800" dirty="0" smtClean="0">
                <a:solidFill>
                  <a:srgbClr val="000000"/>
                </a:solidFill>
                <a:latin typeface="Arial - 16"/>
              </a:rPr>
              <a:t>A </a:t>
            </a:r>
            <a:r>
              <a:rPr lang="fr-CA" sz="2800" dirty="0">
                <a:solidFill>
                  <a:srgbClr val="000000"/>
                </a:solidFill>
                <a:latin typeface="Arial - 16"/>
              </a:rPr>
              <a:t>ce moment , l'arbre sut qu'il avait </a:t>
            </a:r>
            <a:r>
              <a:rPr lang="fr-CA" sz="2800" b="1" dirty="0">
                <a:solidFill>
                  <a:srgbClr val="663300"/>
                </a:solidFill>
                <a:latin typeface="Arial - 16"/>
              </a:rPr>
              <a:t>transporté le Roi des rois</a:t>
            </a:r>
            <a:r>
              <a:rPr lang="fr-CA" sz="2800" dirty="0" smtClean="0">
                <a:solidFill>
                  <a:srgbClr val="000000"/>
                </a:solidFill>
                <a:latin typeface="Arial - 16"/>
              </a:rPr>
              <a:t>.</a:t>
            </a:r>
            <a:endParaRPr lang="fr-CA" sz="2800" dirty="0">
              <a:solidFill>
                <a:srgbClr val="000000"/>
              </a:solidFill>
              <a:latin typeface="Arial - 16"/>
            </a:endParaRPr>
          </a:p>
        </p:txBody>
      </p:sp>
      <p:pic>
        <p:nvPicPr>
          <p:cNvPr id="14339" name="Image 2"/>
          <p:cNvPicPr>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728" y="3717032"/>
            <a:ext cx="4456272" cy="2614859"/>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6067579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87152" y="2060896"/>
            <a:ext cx="8433320" cy="522622"/>
          </a:xfrm>
          <a:prstGeom prst="rect">
            <a:avLst/>
          </a:prstGeom>
          <a:noFill/>
        </p:spPr>
        <p:txBody>
          <a:bodyPr wrap="square" lIns="90827" tIns="45424" rIns="90827" bIns="45424" rtlCol="0">
            <a:spAutoFit/>
          </a:bodyPr>
          <a:lstStyle/>
          <a:p>
            <a:pPr algn="ctr"/>
            <a:r>
              <a:rPr lang="fr-CA" sz="2800" b="1" dirty="0" smtClean="0"/>
              <a:t>Grandir ensemble dans la foi</a:t>
            </a:r>
            <a:r>
              <a:rPr lang="fr-CA" sz="2400" dirty="0"/>
              <a:t> </a:t>
            </a:r>
          </a:p>
        </p:txBody>
      </p:sp>
      <p:pic>
        <p:nvPicPr>
          <p:cNvPr id="4100" name="Picture 4" descr="http://gifs.toutimages.com/images/nature/arbres_plantes/arb_plante_048.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96982" y="4520620"/>
            <a:ext cx="3762375" cy="6000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4677261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5362" name="ZoneTexte 1"/>
          <p:cNvSpPr txBox="1">
            <a:spLocks noChangeArrowheads="1"/>
          </p:cNvSpPr>
          <p:nvPr/>
        </p:nvSpPr>
        <p:spPr bwMode="auto">
          <a:xfrm>
            <a:off x="611560" y="2132856"/>
            <a:ext cx="7909560" cy="2816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6815" tIns="38411" rIns="76815" bIns="3841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768861" fontAlgn="base">
              <a:spcBef>
                <a:spcPct val="0"/>
              </a:spcBef>
              <a:spcAft>
                <a:spcPct val="0"/>
              </a:spcAft>
            </a:pPr>
            <a:r>
              <a:rPr lang="fr-CA" sz="2800" dirty="0">
                <a:solidFill>
                  <a:srgbClr val="000000"/>
                </a:solidFill>
                <a:latin typeface="Arial - 16"/>
              </a:rPr>
              <a:t>Enfin, quelqu'un alla chercher le </a:t>
            </a:r>
            <a:r>
              <a:rPr lang="fr-CA" sz="2800" dirty="0">
                <a:solidFill>
                  <a:schemeClr val="accent5">
                    <a:lumMod val="75000"/>
                  </a:schemeClr>
                </a:solidFill>
                <a:latin typeface="Arial - 16"/>
              </a:rPr>
              <a:t>troisième arbre </a:t>
            </a:r>
            <a:r>
              <a:rPr lang="fr-CA" sz="2800" dirty="0">
                <a:solidFill>
                  <a:srgbClr val="000000"/>
                </a:solidFill>
                <a:latin typeface="Arial - 16"/>
              </a:rPr>
              <a:t>oublié dans un </a:t>
            </a:r>
            <a:r>
              <a:rPr lang="fr-CA" sz="2800" dirty="0" smtClean="0">
                <a:solidFill>
                  <a:srgbClr val="000000"/>
                </a:solidFill>
                <a:latin typeface="Arial - 16"/>
              </a:rPr>
              <a:t>coin. Il </a:t>
            </a:r>
            <a:r>
              <a:rPr lang="fr-CA" sz="2800" dirty="0">
                <a:solidFill>
                  <a:srgbClr val="000000"/>
                </a:solidFill>
                <a:latin typeface="Arial - 16"/>
              </a:rPr>
              <a:t>fut transporté à travers les </a:t>
            </a:r>
            <a:r>
              <a:rPr lang="fr-CA" sz="2800" dirty="0" smtClean="0">
                <a:solidFill>
                  <a:srgbClr val="000000"/>
                </a:solidFill>
                <a:latin typeface="Arial - 16"/>
              </a:rPr>
              <a:t>rues </a:t>
            </a:r>
            <a:r>
              <a:rPr lang="fr-CA" sz="2800" dirty="0">
                <a:solidFill>
                  <a:srgbClr val="000000"/>
                </a:solidFill>
                <a:latin typeface="Arial - 16"/>
              </a:rPr>
              <a:t>et l'homme qui le portait se faisait insulter par la foule. </a:t>
            </a:r>
            <a:r>
              <a:rPr lang="fr-CA" sz="2800" dirty="0" smtClean="0">
                <a:solidFill>
                  <a:srgbClr val="000000"/>
                </a:solidFill>
                <a:latin typeface="Arial - 16"/>
              </a:rPr>
              <a:t>Cet </a:t>
            </a:r>
            <a:r>
              <a:rPr lang="fr-CA" sz="2800" dirty="0">
                <a:solidFill>
                  <a:srgbClr val="000000"/>
                </a:solidFill>
                <a:latin typeface="Arial - 16"/>
              </a:rPr>
              <a:t>homme fut cloué sur les pièces de bois élevées en </a:t>
            </a:r>
            <a:r>
              <a:rPr lang="fr-CA" sz="2800" dirty="0" smtClean="0">
                <a:solidFill>
                  <a:srgbClr val="000000"/>
                </a:solidFill>
                <a:latin typeface="Arial - 16"/>
              </a:rPr>
              <a:t>croix </a:t>
            </a:r>
            <a:r>
              <a:rPr lang="fr-CA" sz="2800" dirty="0">
                <a:solidFill>
                  <a:srgbClr val="000000"/>
                </a:solidFill>
                <a:latin typeface="Arial - 16"/>
              </a:rPr>
              <a:t>et mourut au sommet de la colline. </a:t>
            </a:r>
            <a:endParaRPr lang="fr-CA" sz="1000" dirty="0">
              <a:solidFill>
                <a:srgbClr val="000000"/>
              </a:solidFill>
              <a:latin typeface="Arial - 16"/>
            </a:endParaRPr>
          </a:p>
          <a:p>
            <a:pPr defTabSz="768861" fontAlgn="base">
              <a:spcBef>
                <a:spcPct val="0"/>
              </a:spcBef>
              <a:spcAft>
                <a:spcPct val="0"/>
              </a:spcAft>
            </a:pPr>
            <a:endParaRPr lang="fr-CA" sz="1000" dirty="0">
              <a:solidFill>
                <a:srgbClr val="000000"/>
              </a:solidFill>
              <a:latin typeface="Arial - 16"/>
            </a:endParaRP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oneTexte 1"/>
          <p:cNvSpPr txBox="1">
            <a:spLocks noChangeArrowheads="1"/>
          </p:cNvSpPr>
          <p:nvPr/>
        </p:nvSpPr>
        <p:spPr bwMode="auto">
          <a:xfrm>
            <a:off x="611560" y="1478009"/>
            <a:ext cx="7909560" cy="19550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6815" tIns="38411" rIns="76815" bIns="3841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768861" fontAlgn="base">
              <a:spcBef>
                <a:spcPct val="0"/>
              </a:spcBef>
              <a:spcAft>
                <a:spcPct val="0"/>
              </a:spcAft>
            </a:pPr>
            <a:r>
              <a:rPr lang="fr-CA" sz="2800" dirty="0" smtClean="0">
                <a:solidFill>
                  <a:srgbClr val="000000"/>
                </a:solidFill>
                <a:latin typeface="Arial - 16"/>
              </a:rPr>
              <a:t>Lorsque </a:t>
            </a:r>
            <a:r>
              <a:rPr lang="fr-CA" sz="2800" dirty="0">
                <a:solidFill>
                  <a:srgbClr val="000000"/>
                </a:solidFill>
                <a:latin typeface="Arial - 16"/>
              </a:rPr>
              <a:t>le dimanche arriva</a:t>
            </a:r>
            <a:r>
              <a:rPr lang="fr-CA" sz="2800" dirty="0" smtClean="0">
                <a:solidFill>
                  <a:srgbClr val="000000"/>
                </a:solidFill>
                <a:latin typeface="Arial - 16"/>
              </a:rPr>
              <a:t>, l'arbre </a:t>
            </a:r>
            <a:r>
              <a:rPr lang="fr-CA" sz="2800" dirty="0">
                <a:solidFill>
                  <a:srgbClr val="000000"/>
                </a:solidFill>
                <a:latin typeface="Arial - 16"/>
              </a:rPr>
              <a:t>réalisa qu'il avait été assez fort pour se tenir au sommet de la colline et </a:t>
            </a:r>
            <a:r>
              <a:rPr lang="fr-CA" sz="2800" b="1" dirty="0">
                <a:solidFill>
                  <a:schemeClr val="accent5">
                    <a:lumMod val="75000"/>
                  </a:schemeClr>
                </a:solidFill>
                <a:latin typeface="Arial - 16"/>
              </a:rPr>
              <a:t>être aussi proche de Dieu que </a:t>
            </a:r>
            <a:r>
              <a:rPr lang="fr-CA" sz="2800" b="1" dirty="0" smtClean="0">
                <a:solidFill>
                  <a:schemeClr val="accent5">
                    <a:lumMod val="75000"/>
                  </a:schemeClr>
                </a:solidFill>
                <a:latin typeface="Arial - 16"/>
              </a:rPr>
              <a:t>possible</a:t>
            </a:r>
            <a:r>
              <a:rPr lang="fr-CA" sz="2800" dirty="0" smtClean="0">
                <a:solidFill>
                  <a:srgbClr val="000000"/>
                </a:solidFill>
                <a:latin typeface="Arial - 16"/>
              </a:rPr>
              <a:t> </a:t>
            </a:r>
            <a:r>
              <a:rPr lang="fr-CA" sz="2800" dirty="0">
                <a:solidFill>
                  <a:srgbClr val="000000"/>
                </a:solidFill>
                <a:latin typeface="Arial - 16"/>
              </a:rPr>
              <a:t>car Jésus avait été crucifié à son bois.</a:t>
            </a:r>
          </a:p>
          <a:p>
            <a:pPr defTabSz="768861" fontAlgn="base">
              <a:spcBef>
                <a:spcPct val="0"/>
              </a:spcBef>
              <a:spcAft>
                <a:spcPct val="0"/>
              </a:spcAft>
            </a:pPr>
            <a:endParaRPr lang="fr-CA" sz="1000" dirty="0">
              <a:solidFill>
                <a:srgbClr val="000000"/>
              </a:solidFill>
              <a:latin typeface="Arial - 16"/>
            </a:endParaRPr>
          </a:p>
        </p:txBody>
      </p:sp>
      <p:pic>
        <p:nvPicPr>
          <p:cNvPr id="15363" name="Image 2"/>
          <p:cNvPicPr>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1800" y="3426541"/>
            <a:ext cx="2931795" cy="3033631"/>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2384541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6386" name="ZoneTexte 1"/>
          <p:cNvSpPr txBox="1">
            <a:spLocks noChangeArrowheads="1"/>
          </p:cNvSpPr>
          <p:nvPr/>
        </p:nvSpPr>
        <p:spPr bwMode="auto">
          <a:xfrm>
            <a:off x="0" y="692696"/>
            <a:ext cx="9304020" cy="3093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6874" tIns="38438" rIns="76874" bIns="3843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769463" fontAlgn="base">
              <a:spcBef>
                <a:spcPct val="0"/>
              </a:spcBef>
              <a:spcAft>
                <a:spcPct val="0"/>
              </a:spcAft>
            </a:pPr>
            <a:r>
              <a:rPr lang="fr-CA" sz="2800" dirty="0">
                <a:solidFill>
                  <a:srgbClr val="000000"/>
                </a:solidFill>
                <a:latin typeface="Arial - 16"/>
              </a:rPr>
              <a:t>Chacun des trois arbres a eu ce dont il rêvait, mais d'une manière </a:t>
            </a:r>
            <a:r>
              <a:rPr lang="fr-CA" sz="2800" dirty="0" smtClean="0">
                <a:solidFill>
                  <a:srgbClr val="000000"/>
                </a:solidFill>
                <a:latin typeface="Arial - 16"/>
              </a:rPr>
              <a:t>différente de </a:t>
            </a:r>
            <a:r>
              <a:rPr lang="fr-CA" sz="2800" dirty="0">
                <a:solidFill>
                  <a:srgbClr val="000000"/>
                </a:solidFill>
                <a:latin typeface="Arial - 16"/>
              </a:rPr>
              <a:t>ce qu'ils imaginaient.</a:t>
            </a:r>
          </a:p>
          <a:p>
            <a:pPr defTabSz="769463" fontAlgn="base">
              <a:spcBef>
                <a:spcPct val="0"/>
              </a:spcBef>
              <a:spcAft>
                <a:spcPct val="0"/>
              </a:spcAft>
            </a:pPr>
            <a:endParaRPr lang="fr-CA" sz="2800" dirty="0">
              <a:solidFill>
                <a:srgbClr val="000000"/>
              </a:solidFill>
              <a:latin typeface="Arial - 16"/>
            </a:endParaRPr>
          </a:p>
          <a:p>
            <a:pPr defTabSz="769463" fontAlgn="base">
              <a:spcBef>
                <a:spcPct val="0"/>
              </a:spcBef>
              <a:spcAft>
                <a:spcPct val="0"/>
              </a:spcAft>
            </a:pPr>
            <a:r>
              <a:rPr lang="fr-CA" sz="2800" dirty="0">
                <a:solidFill>
                  <a:srgbClr val="000000"/>
                </a:solidFill>
                <a:latin typeface="Arial - 16"/>
              </a:rPr>
              <a:t>Nous ne savons pas toujours quels sont les plans de </a:t>
            </a:r>
            <a:endParaRPr lang="fr-CA" sz="2800" dirty="0" smtClean="0">
              <a:solidFill>
                <a:srgbClr val="000000"/>
              </a:solidFill>
              <a:latin typeface="Arial - 16"/>
            </a:endParaRPr>
          </a:p>
          <a:p>
            <a:pPr defTabSz="769463" fontAlgn="base">
              <a:spcBef>
                <a:spcPct val="0"/>
              </a:spcBef>
              <a:spcAft>
                <a:spcPct val="0"/>
              </a:spcAft>
            </a:pPr>
            <a:r>
              <a:rPr lang="fr-CA" sz="2800" dirty="0" smtClean="0">
                <a:solidFill>
                  <a:srgbClr val="000000"/>
                </a:solidFill>
                <a:latin typeface="Arial - 16"/>
              </a:rPr>
              <a:t>Dieu </a:t>
            </a:r>
            <a:r>
              <a:rPr lang="fr-CA" sz="2800" dirty="0">
                <a:solidFill>
                  <a:srgbClr val="000000"/>
                </a:solidFill>
                <a:latin typeface="Arial - 16"/>
              </a:rPr>
              <a:t>pour </a:t>
            </a:r>
            <a:r>
              <a:rPr lang="fr-CA" sz="2800" dirty="0" smtClean="0">
                <a:solidFill>
                  <a:srgbClr val="000000"/>
                </a:solidFill>
                <a:latin typeface="Arial - 16"/>
              </a:rPr>
              <a:t>nous. Nous </a:t>
            </a:r>
            <a:r>
              <a:rPr lang="fr-CA" sz="2800" dirty="0">
                <a:solidFill>
                  <a:srgbClr val="000000"/>
                </a:solidFill>
                <a:latin typeface="Arial - 16"/>
              </a:rPr>
              <a:t>savons simplement que ses voies ne sont pas les </a:t>
            </a:r>
            <a:r>
              <a:rPr lang="fr-CA" sz="2800" dirty="0" smtClean="0">
                <a:solidFill>
                  <a:srgbClr val="000000"/>
                </a:solidFill>
                <a:latin typeface="Arial - 16"/>
              </a:rPr>
              <a:t>nôtres, </a:t>
            </a:r>
            <a:r>
              <a:rPr lang="fr-CA" sz="2800" dirty="0">
                <a:solidFill>
                  <a:srgbClr val="000000"/>
                </a:solidFill>
                <a:latin typeface="Arial - 16"/>
              </a:rPr>
              <a:t>mais qu'elles sont toujours meilleures si nous lui faisons </a:t>
            </a:r>
            <a:r>
              <a:rPr lang="fr-CA" sz="2800" dirty="0" smtClean="0">
                <a:solidFill>
                  <a:srgbClr val="000000"/>
                </a:solidFill>
                <a:latin typeface="Arial - 16"/>
              </a:rPr>
              <a:t>confiance.</a:t>
            </a:r>
          </a:p>
        </p:txBody>
      </p:sp>
      <p:grpSp>
        <p:nvGrpSpPr>
          <p:cNvPr id="7" name="Groupe 6"/>
          <p:cNvGrpSpPr>
            <a:grpSpLocks/>
          </p:cNvGrpSpPr>
          <p:nvPr/>
        </p:nvGrpSpPr>
        <p:grpSpPr bwMode="auto">
          <a:xfrm>
            <a:off x="-154211" y="3505659"/>
            <a:ext cx="9198212" cy="3352341"/>
            <a:chOff x="-1348692" y="3633841"/>
            <a:chExt cx="12209272" cy="4048389"/>
          </a:xfrm>
        </p:grpSpPr>
        <p:pic>
          <p:nvPicPr>
            <p:cNvPr id="9" name="Image 2"/>
            <p:cNvPicPr>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48692" y="4553457"/>
              <a:ext cx="12209272" cy="3128773"/>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0" name="Image 4"/>
            <p:cNvPicPr>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13149" y="3913622"/>
              <a:ext cx="3498469" cy="3279775"/>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1" name="Image 5"/>
            <p:cNvPicPr>
              <a:picLocks/>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87288" y="3633841"/>
              <a:ext cx="3287140" cy="3897630"/>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grpSp>
      <p:pic>
        <p:nvPicPr>
          <p:cNvPr id="12" name="Image 3"/>
          <p:cNvPicPr>
            <a:picLocks/>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1560" y="3785607"/>
            <a:ext cx="2277738" cy="2667606"/>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395536" y="6470735"/>
            <a:ext cx="4572000" cy="400110"/>
          </a:xfrm>
          <a:prstGeom prst="rect">
            <a:avLst/>
          </a:prstGeom>
        </p:spPr>
        <p:txBody>
          <a:bodyPr>
            <a:spAutoFit/>
          </a:bodyPr>
          <a:lstStyle/>
          <a:p>
            <a:pPr defTabSz="769463" fontAlgn="base">
              <a:spcBef>
                <a:spcPct val="0"/>
              </a:spcBef>
              <a:spcAft>
                <a:spcPct val="0"/>
              </a:spcAft>
            </a:pPr>
            <a:r>
              <a:rPr lang="fr-CA" sz="1000" dirty="0">
                <a:solidFill>
                  <a:srgbClr val="000000"/>
                </a:solidFill>
                <a:latin typeface="Arial - 16"/>
              </a:rPr>
              <a:t>Source: Un conte </a:t>
            </a:r>
            <a:r>
              <a:rPr lang="fr-CA" sz="1000" b="1" i="1" dirty="0">
                <a:solidFill>
                  <a:srgbClr val="000000"/>
                </a:solidFill>
                <a:latin typeface="Arial - 10"/>
              </a:rPr>
              <a:t>folklorique raconté par Angela </a:t>
            </a:r>
            <a:r>
              <a:rPr lang="fr-CA" sz="1000" b="1" i="1" dirty="0" err="1">
                <a:solidFill>
                  <a:srgbClr val="000000"/>
                </a:solidFill>
                <a:latin typeface="Arial - 10"/>
              </a:rPr>
              <a:t>Elwel</a:t>
            </a:r>
            <a:r>
              <a:rPr lang="fr-CA" sz="1000" b="1" i="1" dirty="0">
                <a:solidFill>
                  <a:srgbClr val="000000"/>
                </a:solidFill>
                <a:latin typeface="Arial - 10"/>
              </a:rPr>
              <a:t> Hunt. Anonyme</a:t>
            </a:r>
            <a:r>
              <a:rPr lang="fr-CA" sz="1000" b="1" dirty="0">
                <a:solidFill>
                  <a:srgbClr val="000000"/>
                </a:solidFill>
                <a:latin typeface="Arial - 10"/>
              </a:rPr>
              <a:t>..</a:t>
            </a:r>
            <a:r>
              <a:rPr lang="fr-CA" sz="1000" b="1" i="1" dirty="0">
                <a:solidFill>
                  <a:srgbClr val="000000"/>
                </a:solidFill>
                <a:latin typeface="Arial - 10"/>
              </a:rPr>
              <a:t>.</a:t>
            </a:r>
            <a:r>
              <a:rPr lang="fr-CA" sz="1000" b="1" i="1" u="sng" dirty="0">
                <a:solidFill>
                  <a:srgbClr val="0000FF"/>
                </a:solidFill>
                <a:latin typeface="Arial - 10"/>
              </a:rPr>
              <a:t>www.lespasseurs.com &lt;http://www.lespasseurs.com&gt;</a:t>
            </a: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35696" y="1412776"/>
            <a:ext cx="5328592" cy="4185163"/>
          </a:xfrm>
          <a:prstGeom prst="rect">
            <a:avLst/>
          </a:prstGeom>
          <a:noFill/>
        </p:spPr>
        <p:txBody>
          <a:bodyPr wrap="square" lIns="90827" tIns="45424" rIns="90827" bIns="45424" rtlCol="0">
            <a:spAutoFit/>
          </a:bodyPr>
          <a:lstStyle/>
          <a:p>
            <a:r>
              <a:rPr lang="fr-CA" sz="2800" b="1" dirty="0" smtClean="0">
                <a:solidFill>
                  <a:schemeClr val="accent2">
                    <a:lumMod val="75000"/>
                  </a:schemeClr>
                </a:solidFill>
              </a:rPr>
              <a:t>Je chante ma joie</a:t>
            </a:r>
          </a:p>
          <a:p>
            <a:r>
              <a:rPr lang="fr-CA" sz="1000" dirty="0" smtClean="0"/>
              <a:t>Paroles</a:t>
            </a:r>
            <a:r>
              <a:rPr lang="fr-CA" sz="1000" dirty="0"/>
              <a:t> : José Gauvreau, Margot Lemire, Benoit Séguin, Lise </a:t>
            </a:r>
            <a:r>
              <a:rPr lang="fr-CA" sz="1000" dirty="0" err="1" smtClean="0"/>
              <a:t>Labonté</a:t>
            </a:r>
            <a:r>
              <a:rPr lang="fr-CA" sz="1000" dirty="0" smtClean="0"/>
              <a:t>, </a:t>
            </a:r>
          </a:p>
          <a:p>
            <a:r>
              <a:rPr lang="fr-CA" sz="1000" dirty="0" smtClean="0"/>
              <a:t>Musique</a:t>
            </a:r>
            <a:r>
              <a:rPr lang="fr-CA" sz="1000" dirty="0"/>
              <a:t> : José </a:t>
            </a:r>
            <a:r>
              <a:rPr lang="fr-CA" sz="1000" dirty="0" err="1"/>
              <a:t>Gauvreau</a:t>
            </a:r>
            <a:endParaRPr lang="fr-CA" sz="1000" dirty="0"/>
          </a:p>
          <a:p>
            <a:r>
              <a:rPr lang="fr-CA" dirty="0"/>
              <a:t> </a:t>
            </a:r>
            <a:endParaRPr lang="fr-CA" b="1" dirty="0"/>
          </a:p>
          <a:p>
            <a:r>
              <a:rPr lang="fr-CA" sz="2000" b="1" dirty="0" err="1"/>
              <a:t>Ref</a:t>
            </a:r>
            <a:r>
              <a:rPr lang="fr-CA" sz="2000" b="1" dirty="0"/>
              <a:t>.	Je chante ma joie par Jésus-Christ</a:t>
            </a:r>
          </a:p>
          <a:p>
            <a:r>
              <a:rPr lang="fr-CA" sz="2000" b="1" dirty="0"/>
              <a:t>	À son Père et dans l’Esprit</a:t>
            </a:r>
          </a:p>
          <a:p>
            <a:r>
              <a:rPr lang="fr-CA" sz="2000" b="1" dirty="0"/>
              <a:t>	Je peux témoigner au monde entier</a:t>
            </a:r>
          </a:p>
          <a:p>
            <a:r>
              <a:rPr lang="fr-CA" sz="2000" b="1" dirty="0"/>
              <a:t>	Que Jésus est ressuscité</a:t>
            </a:r>
          </a:p>
          <a:p>
            <a:r>
              <a:rPr lang="fr-CA" sz="2000" b="1" dirty="0"/>
              <a:t> </a:t>
            </a:r>
          </a:p>
          <a:p>
            <a:r>
              <a:rPr lang="fr-CA" sz="2000" b="1" dirty="0"/>
              <a:t> </a:t>
            </a:r>
          </a:p>
          <a:p>
            <a:pPr lvl="0"/>
            <a:r>
              <a:rPr lang="fr-CA" sz="2000" b="1" dirty="0"/>
              <a:t>Le Père et Fils et son Esprit</a:t>
            </a:r>
          </a:p>
          <a:p>
            <a:r>
              <a:rPr lang="fr-CA" sz="2000" b="1" dirty="0"/>
              <a:t>Parfait modèle d’harmonie</a:t>
            </a:r>
          </a:p>
          <a:p>
            <a:r>
              <a:rPr lang="fr-CA" sz="2000" b="1" dirty="0"/>
              <a:t>De paix, de joie et d’amitié</a:t>
            </a:r>
          </a:p>
          <a:p>
            <a:r>
              <a:rPr lang="fr-CA" sz="2000" b="1" dirty="0"/>
              <a:t>Havre d’amour et de bonté</a:t>
            </a:r>
          </a:p>
        </p:txBody>
      </p:sp>
    </p:spTree>
    <p:extLst>
      <p:ext uri="{BB962C8B-B14F-4D97-AF65-F5344CB8AC3E}">
        <p14:creationId xmlns:p14="http://schemas.microsoft.com/office/powerpoint/2010/main" xmlns="" val="93280871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082592" y="1196752"/>
            <a:ext cx="5153704" cy="5293757"/>
          </a:xfrm>
          <a:prstGeom prst="rect">
            <a:avLst/>
          </a:prstGeom>
          <a:noFill/>
        </p:spPr>
        <p:txBody>
          <a:bodyPr wrap="square" rtlCol="0">
            <a:spAutoFit/>
          </a:bodyPr>
          <a:lstStyle/>
          <a:p>
            <a:r>
              <a:rPr lang="fr-CA" sz="2000" b="1" dirty="0" err="1"/>
              <a:t>Ref</a:t>
            </a:r>
            <a:r>
              <a:rPr lang="fr-CA" sz="2000" b="1" dirty="0"/>
              <a:t>.</a:t>
            </a:r>
            <a:r>
              <a:rPr lang="fr-CA" sz="2000" dirty="0"/>
              <a:t>	</a:t>
            </a:r>
            <a:r>
              <a:rPr lang="fr-CA" sz="2000" b="1" dirty="0"/>
              <a:t>Je chante ma joie par Jésus-Christ</a:t>
            </a:r>
          </a:p>
          <a:p>
            <a:r>
              <a:rPr lang="fr-CA" sz="2000" b="1" dirty="0"/>
              <a:t>	À son Père et dans l’Esprit</a:t>
            </a:r>
          </a:p>
          <a:p>
            <a:r>
              <a:rPr lang="fr-CA" sz="2000" b="1" dirty="0"/>
              <a:t>	Je peux témoigner au </a:t>
            </a:r>
            <a:r>
              <a:rPr lang="fr-CA" sz="2000" b="1" dirty="0" smtClean="0"/>
              <a:t>monde entier</a:t>
            </a:r>
            <a:endParaRPr lang="fr-CA" sz="2000" b="1" dirty="0"/>
          </a:p>
          <a:p>
            <a:r>
              <a:rPr lang="fr-CA" sz="2000" b="1" dirty="0"/>
              <a:t>	Que Jésus est </a:t>
            </a:r>
            <a:r>
              <a:rPr lang="fr-CA" sz="2000" b="1" dirty="0" smtClean="0"/>
              <a:t>ressuscité</a:t>
            </a:r>
          </a:p>
          <a:p>
            <a:endParaRPr lang="fr-CA" sz="2000" b="1" dirty="0"/>
          </a:p>
          <a:p>
            <a:pPr lvl="0"/>
            <a:r>
              <a:rPr lang="fr-CA" sz="2000" b="1" dirty="0"/>
              <a:t>L’amour de Dieu c’est pour nos vies</a:t>
            </a:r>
          </a:p>
          <a:p>
            <a:r>
              <a:rPr lang="fr-CA" sz="2000" b="1" dirty="0"/>
              <a:t>Chemin ouvert sur l’infini</a:t>
            </a:r>
          </a:p>
          <a:p>
            <a:r>
              <a:rPr lang="fr-CA" sz="2000" b="1" dirty="0"/>
              <a:t>Nos cœurs sont faits pour cette fête</a:t>
            </a:r>
          </a:p>
          <a:p>
            <a:r>
              <a:rPr lang="fr-CA" sz="2000" b="1" dirty="0"/>
              <a:t>Sa voix nous dit : « Relevez vos têtes! »</a:t>
            </a:r>
          </a:p>
          <a:p>
            <a:r>
              <a:rPr lang="fr-CA" sz="2000" b="1" dirty="0"/>
              <a:t> </a:t>
            </a:r>
          </a:p>
          <a:p>
            <a:r>
              <a:rPr lang="fr-CA" sz="2000" b="1" dirty="0"/>
              <a:t> </a:t>
            </a:r>
          </a:p>
          <a:p>
            <a:pPr lvl="0"/>
            <a:r>
              <a:rPr lang="fr-CA" sz="2000" b="1" dirty="0"/>
              <a:t>Le Père a tant aimé le monde</a:t>
            </a:r>
          </a:p>
          <a:p>
            <a:r>
              <a:rPr lang="fr-CA" sz="2000" b="1" dirty="0"/>
              <a:t>Qu’il a donné son fils unique</a:t>
            </a:r>
          </a:p>
          <a:p>
            <a:r>
              <a:rPr lang="fr-CA" sz="2000" b="1" dirty="0"/>
              <a:t>Afin qu’aucun de nous ne se perde</a:t>
            </a:r>
          </a:p>
          <a:p>
            <a:r>
              <a:rPr lang="fr-CA" sz="2000" b="1" dirty="0"/>
              <a:t>Mais ait la Vie éternelle en Lui</a:t>
            </a:r>
          </a:p>
          <a:p>
            <a:endParaRPr lang="fr-CA" b="1" dirty="0"/>
          </a:p>
        </p:txBody>
      </p:sp>
    </p:spTree>
    <p:extLst>
      <p:ext uri="{BB962C8B-B14F-4D97-AF65-F5344CB8AC3E}">
        <p14:creationId xmlns:p14="http://schemas.microsoft.com/office/powerpoint/2010/main" xmlns="" val="126417476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3728" y="1484784"/>
            <a:ext cx="5400600" cy="953510"/>
          </a:xfrm>
          <a:prstGeom prst="rect">
            <a:avLst/>
          </a:prstGeom>
          <a:noFill/>
        </p:spPr>
        <p:txBody>
          <a:bodyPr wrap="square" lIns="90827" tIns="45424" rIns="90827" bIns="45424" rtlCol="0">
            <a:spAutoFit/>
          </a:bodyPr>
          <a:lstStyle/>
          <a:p>
            <a:pPr algn="ctr"/>
            <a:r>
              <a:rPr lang="fr-CA" sz="2800" b="1" dirty="0"/>
              <a:t>Bonne semaine </a:t>
            </a:r>
            <a:r>
              <a:rPr lang="fr-CA" sz="2800" b="1" dirty="0" smtClean="0"/>
              <a:t>d’éducation catholique !</a:t>
            </a:r>
          </a:p>
        </p:txBody>
      </p:sp>
      <p:pic>
        <p:nvPicPr>
          <p:cNvPr id="3" name="Picture 4" descr="http://gifs.toutimages.com/images/nature/arbres_plantes/arb_plante_007.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31138" y="2852936"/>
            <a:ext cx="2065699" cy="24871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7719625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0"/>
            <a:ext cx="691276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7578576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19944" y="1997224"/>
            <a:ext cx="1584176" cy="369332"/>
          </a:xfrm>
          <a:prstGeom prst="rect">
            <a:avLst/>
          </a:prstGeom>
          <a:noFill/>
        </p:spPr>
        <p:txBody>
          <a:bodyPr wrap="square" rtlCol="0">
            <a:spAutoFit/>
          </a:bodyPr>
          <a:lstStyle/>
          <a:p>
            <a:endParaRPr lang="fr-CA" dirty="0"/>
          </a:p>
        </p:txBody>
      </p:sp>
      <p:sp>
        <p:nvSpPr>
          <p:cNvPr id="4" name="ZoneTexte 3"/>
          <p:cNvSpPr txBox="1"/>
          <p:nvPr/>
        </p:nvSpPr>
        <p:spPr>
          <a:xfrm>
            <a:off x="467544" y="1844824"/>
            <a:ext cx="1584176" cy="369332"/>
          </a:xfrm>
          <a:prstGeom prst="rect">
            <a:avLst/>
          </a:prstGeom>
          <a:noFill/>
        </p:spPr>
        <p:txBody>
          <a:bodyPr wrap="square" rtlCol="0">
            <a:spAutoFit/>
          </a:bodyPr>
          <a:lstStyle/>
          <a:p>
            <a:endParaRPr lang="fr-CA" dirty="0"/>
          </a:p>
        </p:txBody>
      </p:sp>
      <p:sp>
        <p:nvSpPr>
          <p:cNvPr id="5" name="ZoneTexte 4"/>
          <p:cNvSpPr txBox="1"/>
          <p:nvPr/>
        </p:nvSpPr>
        <p:spPr>
          <a:xfrm>
            <a:off x="619944" y="1997224"/>
            <a:ext cx="1584176" cy="369332"/>
          </a:xfrm>
          <a:prstGeom prst="rect">
            <a:avLst/>
          </a:prstGeom>
          <a:noFill/>
        </p:spPr>
        <p:txBody>
          <a:bodyPr wrap="square" rtlCol="0">
            <a:spAutoFit/>
          </a:bodyPr>
          <a:lstStyle/>
          <a:p>
            <a:endParaRPr lang="fr-CA" dirty="0"/>
          </a:p>
        </p:txBody>
      </p:sp>
      <p:sp>
        <p:nvSpPr>
          <p:cNvPr id="8" name="ZoneTexte 7"/>
          <p:cNvSpPr txBox="1"/>
          <p:nvPr/>
        </p:nvSpPr>
        <p:spPr>
          <a:xfrm>
            <a:off x="441303" y="1660158"/>
            <a:ext cx="1970457" cy="523220"/>
          </a:xfrm>
          <a:prstGeom prst="rect">
            <a:avLst/>
          </a:prstGeom>
          <a:noFill/>
        </p:spPr>
        <p:txBody>
          <a:bodyPr wrap="square" rtlCol="0">
            <a:spAutoFit/>
          </a:bodyPr>
          <a:lstStyle/>
          <a:p>
            <a:r>
              <a:rPr lang="fr-CA" sz="2800" b="1" dirty="0" smtClean="0"/>
              <a:t>Enraciner</a:t>
            </a:r>
            <a:endParaRPr lang="fr-CA" sz="2800" b="1" dirty="0"/>
          </a:p>
        </p:txBody>
      </p:sp>
      <p:sp>
        <p:nvSpPr>
          <p:cNvPr id="9" name="ZoneTexte 8"/>
          <p:cNvSpPr txBox="1"/>
          <p:nvPr/>
        </p:nvSpPr>
        <p:spPr>
          <a:xfrm>
            <a:off x="6884560" y="1196752"/>
            <a:ext cx="1647879" cy="523220"/>
          </a:xfrm>
          <a:prstGeom prst="rect">
            <a:avLst/>
          </a:prstGeom>
          <a:noFill/>
        </p:spPr>
        <p:txBody>
          <a:bodyPr wrap="square" rtlCol="0">
            <a:spAutoFit/>
          </a:bodyPr>
          <a:lstStyle/>
          <a:p>
            <a:r>
              <a:rPr lang="fr-CA" sz="2800" b="1" dirty="0" smtClean="0"/>
              <a:t>Nourrir</a:t>
            </a:r>
            <a:endParaRPr lang="fr-CA" sz="2800" b="1" dirty="0"/>
          </a:p>
        </p:txBody>
      </p:sp>
      <p:sp>
        <p:nvSpPr>
          <p:cNvPr id="10" name="ZoneTexte 9"/>
          <p:cNvSpPr txBox="1"/>
          <p:nvPr/>
        </p:nvSpPr>
        <p:spPr>
          <a:xfrm>
            <a:off x="634443" y="4149080"/>
            <a:ext cx="1993341" cy="523220"/>
          </a:xfrm>
          <a:prstGeom prst="rect">
            <a:avLst/>
          </a:prstGeom>
          <a:noFill/>
        </p:spPr>
        <p:txBody>
          <a:bodyPr wrap="square" rtlCol="0">
            <a:spAutoFit/>
          </a:bodyPr>
          <a:lstStyle/>
          <a:p>
            <a:r>
              <a:rPr lang="fr-CA" sz="2800" b="1" dirty="0" smtClean="0"/>
              <a:t>Discerne</a:t>
            </a:r>
            <a:r>
              <a:rPr lang="fr-CA" sz="2800" b="1" dirty="0"/>
              <a:t>r</a:t>
            </a:r>
          </a:p>
        </p:txBody>
      </p:sp>
      <p:sp>
        <p:nvSpPr>
          <p:cNvPr id="11" name="ZoneTexte 10"/>
          <p:cNvSpPr txBox="1"/>
          <p:nvPr/>
        </p:nvSpPr>
        <p:spPr>
          <a:xfrm>
            <a:off x="5940152" y="3356992"/>
            <a:ext cx="2088232" cy="523220"/>
          </a:xfrm>
          <a:prstGeom prst="rect">
            <a:avLst/>
          </a:prstGeom>
          <a:noFill/>
        </p:spPr>
        <p:txBody>
          <a:bodyPr wrap="square" rtlCol="0">
            <a:spAutoFit/>
          </a:bodyPr>
          <a:lstStyle/>
          <a:p>
            <a:r>
              <a:rPr lang="fr-CA" sz="2800" b="1" dirty="0" smtClean="0"/>
              <a:t>Témoigner</a:t>
            </a:r>
            <a:endParaRPr lang="fr-CA" sz="2800" b="1" dirty="0"/>
          </a:p>
        </p:txBody>
      </p:sp>
      <p:sp>
        <p:nvSpPr>
          <p:cNvPr id="12" name="ZoneTexte 11"/>
          <p:cNvSpPr txBox="1"/>
          <p:nvPr/>
        </p:nvSpPr>
        <p:spPr>
          <a:xfrm>
            <a:off x="3203848" y="5589240"/>
            <a:ext cx="1800200" cy="523220"/>
          </a:xfrm>
          <a:prstGeom prst="rect">
            <a:avLst/>
          </a:prstGeom>
          <a:noFill/>
        </p:spPr>
        <p:txBody>
          <a:bodyPr wrap="square" rtlCol="0">
            <a:spAutoFit/>
          </a:bodyPr>
          <a:lstStyle/>
          <a:p>
            <a:r>
              <a:rPr lang="fr-CA" sz="2800" b="1" dirty="0" smtClean="0"/>
              <a:t>Célébrer</a:t>
            </a:r>
            <a:endParaRPr lang="fr-CA" sz="2800" b="1" dirty="0"/>
          </a:p>
        </p:txBody>
      </p:sp>
      <p:pic>
        <p:nvPicPr>
          <p:cNvPr id="13" name="Picture 2" descr="http://gifs.toutimages.com/images/nature/arbres_plantes/arb_plante_060.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47972" y="2101498"/>
            <a:ext cx="1762127" cy="22322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5323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1)">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heel(1)">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heel(1)">
                                      <p:cBhvr>
                                        <p:cTn id="17" dur="20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heel(1)">
                                      <p:cBhvr>
                                        <p:cTn id="22" dur="20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heel(1)">
                                      <p:cBhvr>
                                        <p:cTn id="27"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79712" y="1412776"/>
            <a:ext cx="5328592" cy="4462162"/>
          </a:xfrm>
          <a:prstGeom prst="rect">
            <a:avLst/>
          </a:prstGeom>
          <a:noFill/>
        </p:spPr>
        <p:txBody>
          <a:bodyPr wrap="square" lIns="90827" tIns="45424" rIns="90827" bIns="45424" rtlCol="0">
            <a:spAutoFit/>
          </a:bodyPr>
          <a:lstStyle/>
          <a:p>
            <a:endParaRPr lang="fr-CA" b="1" dirty="0" smtClean="0"/>
          </a:p>
          <a:p>
            <a:r>
              <a:rPr lang="fr-CA" sz="2800" b="1" dirty="0" smtClean="0">
                <a:solidFill>
                  <a:schemeClr val="accent3">
                    <a:lumMod val="75000"/>
                  </a:schemeClr>
                </a:solidFill>
              </a:rPr>
              <a:t>Je chante ma joie</a:t>
            </a:r>
            <a:endParaRPr lang="fr-CA" sz="2800" b="1" dirty="0">
              <a:solidFill>
                <a:schemeClr val="accent3">
                  <a:lumMod val="75000"/>
                </a:schemeClr>
              </a:solidFill>
            </a:endParaRPr>
          </a:p>
          <a:p>
            <a:r>
              <a:rPr lang="fr-CA" sz="1000" b="1" dirty="0"/>
              <a:t>Paroles : José </a:t>
            </a:r>
            <a:r>
              <a:rPr lang="fr-CA" sz="1000" b="1" dirty="0" err="1"/>
              <a:t>Gauvreau</a:t>
            </a:r>
            <a:r>
              <a:rPr lang="fr-CA" sz="1000" b="1" dirty="0"/>
              <a:t>, Margot Lemire, Benoit Séguin, Lise </a:t>
            </a:r>
            <a:r>
              <a:rPr lang="fr-CA" sz="1000" b="1" dirty="0" err="1" smtClean="0"/>
              <a:t>Labonté</a:t>
            </a:r>
            <a:r>
              <a:rPr lang="fr-CA" sz="1000" b="1" dirty="0" smtClean="0"/>
              <a:t>, </a:t>
            </a:r>
          </a:p>
          <a:p>
            <a:r>
              <a:rPr lang="fr-CA" sz="1000" b="1" dirty="0" smtClean="0"/>
              <a:t>Musique</a:t>
            </a:r>
            <a:r>
              <a:rPr lang="fr-CA" sz="1000" b="1" dirty="0"/>
              <a:t> : José </a:t>
            </a:r>
            <a:r>
              <a:rPr lang="fr-CA" sz="1000" b="1" dirty="0" err="1"/>
              <a:t>Gauvreau</a:t>
            </a:r>
            <a:endParaRPr lang="fr-CA" sz="1000" b="1" dirty="0"/>
          </a:p>
          <a:p>
            <a:r>
              <a:rPr lang="fr-CA" b="1" dirty="0"/>
              <a:t> </a:t>
            </a:r>
            <a:endParaRPr lang="fr-CA" b="1" dirty="0" smtClean="0"/>
          </a:p>
          <a:p>
            <a:r>
              <a:rPr lang="fr-CA" sz="2000" b="1" dirty="0" err="1" smtClean="0"/>
              <a:t>Ref</a:t>
            </a:r>
            <a:r>
              <a:rPr lang="fr-CA" sz="2000" b="1" dirty="0" smtClean="0"/>
              <a:t>.	Je chante ma joie par Jésus-Christ</a:t>
            </a:r>
          </a:p>
          <a:p>
            <a:r>
              <a:rPr lang="fr-CA" sz="2000" b="1" dirty="0"/>
              <a:t>	À son Père et dans l’Esprit</a:t>
            </a:r>
          </a:p>
          <a:p>
            <a:r>
              <a:rPr lang="fr-CA" sz="2000" b="1" dirty="0"/>
              <a:t>	Je peux témoigner au monde entier</a:t>
            </a:r>
          </a:p>
          <a:p>
            <a:r>
              <a:rPr lang="fr-CA" sz="2000" b="1" dirty="0"/>
              <a:t>	Que Jésus est ressuscité</a:t>
            </a:r>
          </a:p>
          <a:p>
            <a:r>
              <a:rPr lang="fr-CA" sz="2000" b="1" dirty="0"/>
              <a:t> </a:t>
            </a:r>
          </a:p>
          <a:p>
            <a:r>
              <a:rPr lang="fr-CA" sz="2000" b="1" dirty="0"/>
              <a:t> </a:t>
            </a:r>
          </a:p>
          <a:p>
            <a:pPr lvl="0"/>
            <a:r>
              <a:rPr lang="fr-CA" sz="2000" b="1" dirty="0"/>
              <a:t>Le Père et Fils et son Esprit</a:t>
            </a:r>
          </a:p>
          <a:p>
            <a:r>
              <a:rPr lang="fr-CA" sz="2000" b="1" dirty="0"/>
              <a:t>Parfait modèle d’harmonie</a:t>
            </a:r>
          </a:p>
          <a:p>
            <a:r>
              <a:rPr lang="fr-CA" sz="2000" b="1" dirty="0"/>
              <a:t>De paix, de joie et d’amitié</a:t>
            </a:r>
          </a:p>
          <a:p>
            <a:r>
              <a:rPr lang="fr-CA" sz="2000" b="1" dirty="0"/>
              <a:t>Havre d’amour et de bonté</a:t>
            </a:r>
          </a:p>
        </p:txBody>
      </p:sp>
    </p:spTree>
    <p:extLst>
      <p:ext uri="{BB962C8B-B14F-4D97-AF65-F5344CB8AC3E}">
        <p14:creationId xmlns:p14="http://schemas.microsoft.com/office/powerpoint/2010/main" xmlns="" val="159573643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082592" y="1196752"/>
            <a:ext cx="5153704" cy="5293757"/>
          </a:xfrm>
          <a:prstGeom prst="rect">
            <a:avLst/>
          </a:prstGeom>
          <a:noFill/>
        </p:spPr>
        <p:txBody>
          <a:bodyPr wrap="square" rtlCol="0">
            <a:spAutoFit/>
          </a:bodyPr>
          <a:lstStyle/>
          <a:p>
            <a:r>
              <a:rPr lang="fr-CA" sz="2000" b="1" dirty="0" err="1"/>
              <a:t>Ref</a:t>
            </a:r>
            <a:r>
              <a:rPr lang="fr-CA" sz="2000" b="1" dirty="0"/>
              <a:t>.</a:t>
            </a:r>
            <a:r>
              <a:rPr lang="fr-CA" sz="2000" dirty="0"/>
              <a:t>	</a:t>
            </a:r>
            <a:r>
              <a:rPr lang="fr-CA" sz="2000" b="1" dirty="0"/>
              <a:t>Je chante ma joie par Jésus-Christ</a:t>
            </a:r>
          </a:p>
          <a:p>
            <a:r>
              <a:rPr lang="fr-CA" sz="2000" b="1" dirty="0"/>
              <a:t>	À son Père et dans l’Esprit</a:t>
            </a:r>
          </a:p>
          <a:p>
            <a:r>
              <a:rPr lang="fr-CA" sz="2000" b="1" dirty="0"/>
              <a:t>	Je peux témoigner au </a:t>
            </a:r>
            <a:r>
              <a:rPr lang="fr-CA" sz="2000" b="1" dirty="0" smtClean="0"/>
              <a:t>monde</a:t>
            </a:r>
          </a:p>
          <a:p>
            <a:r>
              <a:rPr lang="fr-CA" sz="2000" b="1" dirty="0"/>
              <a:t> </a:t>
            </a:r>
            <a:r>
              <a:rPr lang="fr-CA" sz="2000" b="1" dirty="0" smtClean="0"/>
              <a:t>              entier</a:t>
            </a:r>
            <a:endParaRPr lang="fr-CA" sz="2000" b="1" dirty="0"/>
          </a:p>
          <a:p>
            <a:r>
              <a:rPr lang="fr-CA" sz="2000" b="1" dirty="0"/>
              <a:t>	Que Jésus est </a:t>
            </a:r>
            <a:r>
              <a:rPr lang="fr-CA" sz="2000" b="1" dirty="0" smtClean="0"/>
              <a:t>ressuscité</a:t>
            </a:r>
          </a:p>
          <a:p>
            <a:endParaRPr lang="fr-CA" sz="2000" b="1" dirty="0"/>
          </a:p>
          <a:p>
            <a:pPr lvl="0"/>
            <a:r>
              <a:rPr lang="fr-CA" sz="2000" b="1" dirty="0"/>
              <a:t>L’amour de Dieu c’est pour nos vies</a:t>
            </a:r>
          </a:p>
          <a:p>
            <a:r>
              <a:rPr lang="fr-CA" sz="2000" b="1" dirty="0"/>
              <a:t>Chemin ouvert sur l’infini</a:t>
            </a:r>
          </a:p>
          <a:p>
            <a:r>
              <a:rPr lang="fr-CA" sz="2000" b="1" dirty="0"/>
              <a:t>Nos cœurs sont faits pour cette fête</a:t>
            </a:r>
          </a:p>
          <a:p>
            <a:r>
              <a:rPr lang="fr-CA" sz="2000" b="1" dirty="0"/>
              <a:t>Sa voix nous dit : « Relevez vos têtes! »</a:t>
            </a:r>
          </a:p>
          <a:p>
            <a:r>
              <a:rPr lang="fr-CA" sz="2000" b="1" dirty="0"/>
              <a:t> </a:t>
            </a:r>
          </a:p>
          <a:p>
            <a:r>
              <a:rPr lang="fr-CA" sz="2000" b="1" dirty="0"/>
              <a:t> </a:t>
            </a:r>
          </a:p>
          <a:p>
            <a:pPr lvl="0"/>
            <a:r>
              <a:rPr lang="fr-CA" sz="2000" b="1" dirty="0"/>
              <a:t>Le Père a tant aimé le monde</a:t>
            </a:r>
          </a:p>
          <a:p>
            <a:r>
              <a:rPr lang="fr-CA" sz="2000" b="1" dirty="0"/>
              <a:t>Qu’il a donné son fils unique</a:t>
            </a:r>
          </a:p>
          <a:p>
            <a:r>
              <a:rPr lang="fr-CA" sz="2000" b="1" dirty="0"/>
              <a:t>Afin qu’aucun de nous ne se perde</a:t>
            </a:r>
          </a:p>
          <a:p>
            <a:r>
              <a:rPr lang="fr-CA" sz="2000" b="1" dirty="0"/>
              <a:t>Mais ait la Vie éternelle en Lui</a:t>
            </a:r>
          </a:p>
          <a:p>
            <a:endParaRPr lang="fr-CA" dirty="0"/>
          </a:p>
        </p:txBody>
      </p:sp>
    </p:spTree>
    <p:extLst>
      <p:ext uri="{BB962C8B-B14F-4D97-AF65-F5344CB8AC3E}">
        <p14:creationId xmlns:p14="http://schemas.microsoft.com/office/powerpoint/2010/main" xmlns="" val="48977017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1628800"/>
            <a:ext cx="8208912" cy="4893050"/>
          </a:xfrm>
          <a:prstGeom prst="rect">
            <a:avLst/>
          </a:prstGeom>
          <a:noFill/>
        </p:spPr>
        <p:txBody>
          <a:bodyPr wrap="square" lIns="90827" tIns="45424" rIns="90827" bIns="45424" rtlCol="0">
            <a:spAutoFit/>
          </a:bodyPr>
          <a:lstStyle/>
          <a:p>
            <a:endParaRPr lang="en-US" sz="2400" dirty="0"/>
          </a:p>
          <a:p>
            <a:r>
              <a:rPr lang="en-US" sz="2400" b="1" dirty="0"/>
              <a:t>Dieu d’espérance,</a:t>
            </a:r>
          </a:p>
          <a:p>
            <a:r>
              <a:rPr lang="en-US" sz="2400" b="1" dirty="0"/>
              <a:t>Guide nos pas vers une foi profonde</a:t>
            </a:r>
          </a:p>
          <a:p>
            <a:r>
              <a:rPr lang="en-US" sz="2400" b="1" dirty="0"/>
              <a:t>Que ta sainte présence nous accompagne </a:t>
            </a:r>
          </a:p>
          <a:p>
            <a:r>
              <a:rPr lang="en-US" sz="2400" b="1" dirty="0"/>
              <a:t>Vers des refuges de silence</a:t>
            </a:r>
          </a:p>
          <a:p>
            <a:r>
              <a:rPr lang="en-US" sz="2400" b="1" dirty="0"/>
              <a:t>Où nous pourrons écouter ta voix </a:t>
            </a:r>
          </a:p>
          <a:p>
            <a:r>
              <a:rPr lang="en-US" sz="2400" b="1" dirty="0"/>
              <a:t>Résonnant l’amour et la paix.</a:t>
            </a:r>
          </a:p>
          <a:p>
            <a:r>
              <a:rPr lang="en-US" sz="2400" b="1" dirty="0"/>
              <a:t>Sois présent au plus profond de nos racines,</a:t>
            </a:r>
          </a:p>
          <a:p>
            <a:r>
              <a:rPr lang="en-US" sz="2400" b="1" dirty="0"/>
              <a:t>Que ta parole soit nourriture de la vraie vie</a:t>
            </a:r>
          </a:p>
          <a:p>
            <a:r>
              <a:rPr lang="en-US" sz="2400" b="1" dirty="0"/>
              <a:t>Qui nous donnera la force et le courage de témoigner de toi.</a:t>
            </a:r>
          </a:p>
          <a:p>
            <a:endParaRPr lang="en-US" sz="2400" b="1" dirty="0"/>
          </a:p>
          <a:p>
            <a:r>
              <a:rPr lang="en-US" sz="2400" b="1" dirty="0"/>
              <a:t>Amen.</a:t>
            </a:r>
          </a:p>
        </p:txBody>
      </p:sp>
      <p:pic>
        <p:nvPicPr>
          <p:cNvPr id="3" name="Picture 4" descr="http://gifs.toutimages.com/images/ciel/soleil/soleil_034.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87824" y="1196752"/>
            <a:ext cx="5715000" cy="12477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5700467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30031" y="1340768"/>
            <a:ext cx="8496944" cy="4523718"/>
          </a:xfrm>
          <a:prstGeom prst="rect">
            <a:avLst/>
          </a:prstGeom>
          <a:noFill/>
        </p:spPr>
        <p:txBody>
          <a:bodyPr wrap="square" lIns="90827" tIns="45424" rIns="90827" bIns="45424" rtlCol="0">
            <a:spAutoFit/>
          </a:bodyPr>
          <a:lstStyle/>
          <a:p>
            <a:endParaRPr lang="fr-CA" sz="2400" dirty="0"/>
          </a:p>
          <a:p>
            <a:r>
              <a:rPr lang="fr-CA" sz="2400" dirty="0"/>
              <a:t> </a:t>
            </a:r>
            <a:r>
              <a:rPr lang="fr-CA" sz="2400" b="1" dirty="0" smtClean="0"/>
              <a:t>Lecteur/lectrice</a:t>
            </a:r>
            <a:endParaRPr lang="fr-CA" sz="2400" dirty="0"/>
          </a:p>
          <a:p>
            <a:r>
              <a:rPr lang="fr-CA" sz="2400" dirty="0"/>
              <a:t> </a:t>
            </a:r>
          </a:p>
          <a:p>
            <a:r>
              <a:rPr lang="fr-CA" sz="2400" dirty="0"/>
              <a:t>« Heureux qui ne suit pas les conseils des gens sans foi ni loi, qui ne s’arrête pas sur le chemin de ceux qui se détournent de Dieu, et qui ne s’assied pas avec ceux qui se moquent de tout! Ce qu’il aime, au contraire, c’est l’enseignement du Seigneur; il le médite jour et nuit. Il est comme un arbre planté près d’un cours d’eau : il produit ses fruits quand la saison est venue, et son feuillage ne perd jamais sa fraicheur. Tout ce que fait cet homme est réussi. » (Psaume 1, 1-3)</a:t>
            </a:r>
          </a:p>
          <a:p>
            <a:r>
              <a:rPr lang="fr-CA" sz="2400" dirty="0"/>
              <a:t>Parole du Seigneur : Nous rendons gloire à Dieu!</a:t>
            </a:r>
          </a:p>
        </p:txBody>
      </p:sp>
    </p:spTree>
    <p:extLst>
      <p:ext uri="{BB962C8B-B14F-4D97-AF65-F5344CB8AC3E}">
        <p14:creationId xmlns:p14="http://schemas.microsoft.com/office/powerpoint/2010/main" xmlns="" val="15568221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1248566"/>
            <a:ext cx="8280920" cy="3169501"/>
          </a:xfrm>
          <a:prstGeom prst="rect">
            <a:avLst/>
          </a:prstGeom>
          <a:noFill/>
        </p:spPr>
        <p:txBody>
          <a:bodyPr wrap="square" lIns="90827" tIns="45424" rIns="90827" bIns="45424" rtlCol="0">
            <a:spAutoFit/>
          </a:bodyPr>
          <a:lstStyle/>
          <a:p>
            <a:r>
              <a:rPr lang="fr-CA" sz="2400" b="1" dirty="0" smtClean="0">
                <a:solidFill>
                  <a:schemeClr val="accent3">
                    <a:lumMod val="75000"/>
                  </a:schemeClr>
                </a:solidFill>
              </a:rPr>
              <a:t>Réflexion</a:t>
            </a:r>
            <a:r>
              <a:rPr lang="fr-CA" sz="2000" b="1" dirty="0">
                <a:solidFill>
                  <a:schemeClr val="accent3">
                    <a:lumMod val="75000"/>
                  </a:schemeClr>
                </a:solidFill>
              </a:rPr>
              <a:t> </a:t>
            </a:r>
            <a:endParaRPr lang="fr-CA" sz="2000" dirty="0">
              <a:solidFill>
                <a:schemeClr val="accent3">
                  <a:lumMod val="75000"/>
                </a:schemeClr>
              </a:solidFill>
            </a:endParaRPr>
          </a:p>
          <a:p>
            <a:endParaRPr lang="fr-CA" dirty="0"/>
          </a:p>
          <a:p>
            <a:r>
              <a:rPr lang="fr-CA" sz="2800" dirty="0" smtClean="0"/>
              <a:t> </a:t>
            </a:r>
            <a:endParaRPr lang="fr-CA" sz="2800" dirty="0" smtClean="0"/>
          </a:p>
          <a:p>
            <a:endParaRPr lang="fr-CA" sz="2800" dirty="0" smtClean="0"/>
          </a:p>
          <a:p>
            <a:endParaRPr lang="fr-CA" sz="2800" dirty="0" smtClean="0"/>
          </a:p>
          <a:p>
            <a:endParaRPr lang="fr-CA" sz="2800" dirty="0"/>
          </a:p>
          <a:p>
            <a:endParaRPr lang="fr-CA" sz="2800" dirty="0" smtClean="0"/>
          </a:p>
          <a:p>
            <a:endParaRPr lang="fr-CA" dirty="0"/>
          </a:p>
        </p:txBody>
      </p:sp>
      <p:sp>
        <p:nvSpPr>
          <p:cNvPr id="3" name="Rectangle 2"/>
          <p:cNvSpPr/>
          <p:nvPr/>
        </p:nvSpPr>
        <p:spPr>
          <a:xfrm>
            <a:off x="467544" y="1988840"/>
            <a:ext cx="8064896" cy="461665"/>
          </a:xfrm>
          <a:prstGeom prst="rect">
            <a:avLst/>
          </a:prstGeom>
        </p:spPr>
        <p:txBody>
          <a:bodyPr wrap="square">
            <a:spAutoFit/>
          </a:bodyPr>
          <a:lstStyle/>
          <a:p>
            <a:r>
              <a:rPr lang="fr-CA" sz="2400" dirty="0" smtClean="0"/>
              <a:t>Comment sauras-tu garder  ton feuillage frais et vert?</a:t>
            </a:r>
            <a:endParaRPr lang="fr-CA" sz="2400" dirty="0" smtClean="0"/>
          </a:p>
        </p:txBody>
      </p:sp>
      <p:sp>
        <p:nvSpPr>
          <p:cNvPr id="4" name="Rectangle 3"/>
          <p:cNvSpPr/>
          <p:nvPr/>
        </p:nvSpPr>
        <p:spPr>
          <a:xfrm>
            <a:off x="539552" y="2636912"/>
            <a:ext cx="5845703" cy="461665"/>
          </a:xfrm>
          <a:prstGeom prst="rect">
            <a:avLst/>
          </a:prstGeom>
        </p:spPr>
        <p:txBody>
          <a:bodyPr wrap="none">
            <a:spAutoFit/>
          </a:bodyPr>
          <a:lstStyle/>
          <a:p>
            <a:r>
              <a:rPr lang="fr-CA" sz="2400" dirty="0" smtClean="0"/>
              <a:t>Quels gestes d’amitié choisiras-tu de faire? </a:t>
            </a:r>
            <a:endParaRPr lang="fr-CA" sz="2400" dirty="0" smtClean="0"/>
          </a:p>
        </p:txBody>
      </p:sp>
      <p:sp>
        <p:nvSpPr>
          <p:cNvPr id="5" name="Rectangle 4"/>
          <p:cNvSpPr/>
          <p:nvPr/>
        </p:nvSpPr>
        <p:spPr>
          <a:xfrm>
            <a:off x="539552" y="3212976"/>
            <a:ext cx="7272808" cy="461665"/>
          </a:xfrm>
          <a:prstGeom prst="rect">
            <a:avLst/>
          </a:prstGeom>
        </p:spPr>
        <p:txBody>
          <a:bodyPr wrap="square">
            <a:spAutoFit/>
          </a:bodyPr>
          <a:lstStyle/>
          <a:p>
            <a:r>
              <a:rPr lang="fr-CA" sz="2400" dirty="0" smtClean="0"/>
              <a:t>Quelles paroles de gentillesse choisiras-tu de </a:t>
            </a:r>
            <a:r>
              <a:rPr lang="fr-CA" sz="2400" dirty="0" smtClean="0"/>
              <a:t>dire?</a:t>
            </a:r>
            <a:endParaRPr lang="fr-CA" sz="2400" dirty="0"/>
          </a:p>
        </p:txBody>
      </p:sp>
      <p:sp>
        <p:nvSpPr>
          <p:cNvPr id="6" name="Rectangle 5"/>
          <p:cNvSpPr/>
          <p:nvPr/>
        </p:nvSpPr>
        <p:spPr>
          <a:xfrm>
            <a:off x="539552" y="3861048"/>
            <a:ext cx="3765262" cy="461665"/>
          </a:xfrm>
          <a:prstGeom prst="rect">
            <a:avLst/>
          </a:prstGeom>
        </p:spPr>
        <p:txBody>
          <a:bodyPr wrap="none">
            <a:spAutoFit/>
          </a:bodyPr>
          <a:lstStyle/>
          <a:p>
            <a:r>
              <a:rPr lang="fr-CA" sz="2400" dirty="0" smtClean="0"/>
              <a:t>Quels fruits produiras-tu?  </a:t>
            </a:r>
            <a:endParaRPr lang="fr-CA" sz="2400" dirty="0" smtClean="0"/>
          </a:p>
        </p:txBody>
      </p:sp>
      <p:sp>
        <p:nvSpPr>
          <p:cNvPr id="7" name="Rectangle 6"/>
          <p:cNvSpPr/>
          <p:nvPr/>
        </p:nvSpPr>
        <p:spPr>
          <a:xfrm>
            <a:off x="611560" y="4437112"/>
            <a:ext cx="7992888" cy="830997"/>
          </a:xfrm>
          <a:prstGeom prst="rect">
            <a:avLst/>
          </a:prstGeom>
        </p:spPr>
        <p:txBody>
          <a:bodyPr wrap="square">
            <a:spAutoFit/>
          </a:bodyPr>
          <a:lstStyle/>
          <a:p>
            <a:r>
              <a:rPr lang="fr-CA" sz="2400" dirty="0" smtClean="0"/>
              <a:t>Est-ce que tes gestes et tes paroles apporteront la paix, la joie et l’amour autour de toi?</a:t>
            </a:r>
            <a:endParaRPr lang="fr-CA" sz="2400" dirty="0" smtClean="0"/>
          </a:p>
        </p:txBody>
      </p:sp>
      <p:pic>
        <p:nvPicPr>
          <p:cNvPr id="8" name="Picture 2" descr="http://gifs.toutimages.com/images/nature/arbres_plantes/arb_plante_055.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48264" y="5085184"/>
            <a:ext cx="1466850" cy="15144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2155511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1"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1"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4" grpId="1"/>
      <p:bldP spid="5" grpId="1"/>
      <p:bldP spid="6" grpId="1"/>
      <p:bldP spid="7"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nderie">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1104</TotalTime>
  <Words>957</Words>
  <Application>Microsoft Office PowerPoint</Application>
  <PresentationFormat>Affichage à l'écran (4:3)</PresentationFormat>
  <Paragraphs>153</Paragraphs>
  <Slides>36</Slides>
  <Notes>0</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Débit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vector>
  </TitlesOfParts>
  <Company>CSCNO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Célébrons la semaine de l’éducation catholique</dc:title>
  <dc:creator>Carole Deslandes</dc:creator>
  <cp:lastModifiedBy>cantinj</cp:lastModifiedBy>
  <cp:revision>76</cp:revision>
  <dcterms:created xsi:type="dcterms:W3CDTF">2013-02-02T20:21:23Z</dcterms:created>
  <dcterms:modified xsi:type="dcterms:W3CDTF">2013-04-04T17:54:28Z</dcterms:modified>
</cp:coreProperties>
</file>